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2" r:id="rId14"/>
    <p:sldId id="274" r:id="rId15"/>
    <p:sldId id="273" r:id="rId16"/>
    <p:sldId id="275" r:id="rId17"/>
    <p:sldId id="276" r:id="rId18"/>
    <p:sldId id="269" r:id="rId19"/>
    <p:sldId id="271" r:id="rId2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98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C68B21-A26D-4B4B-8E1A-FA39AB43F20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C8E07E-0654-43D8-90A5-2EBCD80DBDA2}">
      <dgm:prSet phldrT="[Текст]" custT="1"/>
      <dgm:spPr/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Для официального письма рекомендуется следующий состав реквизитов</a:t>
          </a:r>
          <a:endParaRPr lang="ru-RU" sz="3200" dirty="0"/>
        </a:p>
      </dgm:t>
    </dgm:pt>
    <dgm:pt modelId="{6B002370-BC33-48B2-9E7F-774690F08FD1}" type="parTrans" cxnId="{78BFAABA-3BD7-42B1-8A9B-14DC14B332F5}">
      <dgm:prSet/>
      <dgm:spPr/>
      <dgm:t>
        <a:bodyPr/>
        <a:lstStyle/>
        <a:p>
          <a:endParaRPr lang="ru-RU"/>
        </a:p>
      </dgm:t>
    </dgm:pt>
    <dgm:pt modelId="{3120B322-D3D1-46CB-84BA-C217F273C7D9}" type="sibTrans" cxnId="{78BFAABA-3BD7-42B1-8A9B-14DC14B332F5}">
      <dgm:prSet/>
      <dgm:spPr/>
      <dgm:t>
        <a:bodyPr/>
        <a:lstStyle/>
        <a:p>
          <a:endParaRPr lang="ru-RU"/>
        </a:p>
      </dgm:t>
    </dgm:pt>
    <dgm:pt modelId="{6FE0DB0A-1CA8-4E9A-8403-1CB6074F81A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1) Государственный герб (для государственных предприятий);</a:t>
          </a:r>
          <a:endParaRPr lang="ru-RU" dirty="0"/>
        </a:p>
      </dgm:t>
    </dgm:pt>
    <dgm:pt modelId="{50EE46B6-0151-4D2F-8367-51495625CD90}" type="parTrans" cxnId="{6CEAEE6A-D209-4523-8ED9-D9AF4525FF56}">
      <dgm:prSet/>
      <dgm:spPr/>
      <dgm:t>
        <a:bodyPr/>
        <a:lstStyle/>
        <a:p>
          <a:endParaRPr lang="ru-RU"/>
        </a:p>
      </dgm:t>
    </dgm:pt>
    <dgm:pt modelId="{93A9B13E-0679-41D4-92EB-9BB7A6F661B8}" type="sibTrans" cxnId="{6CEAEE6A-D209-4523-8ED9-D9AF4525FF56}">
      <dgm:prSet/>
      <dgm:spPr/>
      <dgm:t>
        <a:bodyPr/>
        <a:lstStyle/>
        <a:p>
          <a:endParaRPr lang="ru-RU"/>
        </a:p>
      </dgm:t>
    </dgm:pt>
    <dgm:pt modelId="{0C6E4872-6274-4587-ADB2-7022351860E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2) эмблема организации;</a:t>
          </a:r>
          <a:endParaRPr lang="ru-RU" dirty="0"/>
        </a:p>
      </dgm:t>
    </dgm:pt>
    <dgm:pt modelId="{69CC1768-EEB9-4CD9-8D4A-33383D6BF183}" type="parTrans" cxnId="{12800F17-2FB1-4AC3-B124-3664C14DD0C0}">
      <dgm:prSet/>
      <dgm:spPr/>
      <dgm:t>
        <a:bodyPr/>
        <a:lstStyle/>
        <a:p>
          <a:endParaRPr lang="ru-RU"/>
        </a:p>
      </dgm:t>
    </dgm:pt>
    <dgm:pt modelId="{A1E12FB0-AF78-4E41-A24E-34F2ADCAC991}" type="sibTrans" cxnId="{12800F17-2FB1-4AC3-B124-3664C14DD0C0}">
      <dgm:prSet/>
      <dgm:spPr/>
      <dgm:t>
        <a:bodyPr/>
        <a:lstStyle/>
        <a:p>
          <a:endParaRPr lang="ru-RU"/>
        </a:p>
      </dgm:t>
    </dgm:pt>
    <dgm:pt modelId="{0E7088A5-ED68-4D29-8D0D-4529E7730F8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3) код предприятия по ОКПО, если он есть;</a:t>
          </a:r>
          <a:endParaRPr lang="ru-RU" dirty="0"/>
        </a:p>
      </dgm:t>
    </dgm:pt>
    <dgm:pt modelId="{2882BA8A-0F91-47C6-9C1F-69927600C908}" type="parTrans" cxnId="{6EF4C555-4447-401B-9ACC-2E0FB1E0E52E}">
      <dgm:prSet/>
      <dgm:spPr/>
      <dgm:t>
        <a:bodyPr/>
        <a:lstStyle/>
        <a:p>
          <a:endParaRPr lang="ru-RU"/>
        </a:p>
      </dgm:t>
    </dgm:pt>
    <dgm:pt modelId="{3CD5CA29-CC7D-45E3-9C12-9805FDCEC573}" type="sibTrans" cxnId="{6EF4C555-4447-401B-9ACC-2E0FB1E0E52E}">
      <dgm:prSet/>
      <dgm:spPr/>
      <dgm:t>
        <a:bodyPr/>
        <a:lstStyle/>
        <a:p>
          <a:endParaRPr lang="ru-RU"/>
        </a:p>
      </dgm:t>
    </dgm:pt>
    <dgm:pt modelId="{03819231-5293-4B40-B117-03FBE2538469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4) код документа по ОКУД, если он есть;</a:t>
          </a:r>
          <a:endParaRPr lang="ru-RU" dirty="0"/>
        </a:p>
      </dgm:t>
    </dgm:pt>
    <dgm:pt modelId="{293710EB-EECA-4382-8361-5F4EB1744C7B}" type="parTrans" cxnId="{92AF629E-137E-465F-A5A6-ED3105CF57AD}">
      <dgm:prSet/>
      <dgm:spPr/>
      <dgm:t>
        <a:bodyPr/>
        <a:lstStyle/>
        <a:p>
          <a:endParaRPr lang="ru-RU"/>
        </a:p>
      </dgm:t>
    </dgm:pt>
    <dgm:pt modelId="{31AAC773-3DC3-4958-BE66-B7C1DB04F682}" type="sibTrans" cxnId="{92AF629E-137E-465F-A5A6-ED3105CF57AD}">
      <dgm:prSet/>
      <dgm:spPr/>
      <dgm:t>
        <a:bodyPr/>
        <a:lstStyle/>
        <a:p>
          <a:endParaRPr lang="ru-RU"/>
        </a:p>
      </dgm:t>
    </dgm:pt>
    <dgm:pt modelId="{65E791B2-5186-44C9-9DF3-654C54F64FE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5) наименование организации (полное и сокращенное);</a:t>
          </a:r>
          <a:endParaRPr lang="ru-RU" dirty="0"/>
        </a:p>
      </dgm:t>
    </dgm:pt>
    <dgm:pt modelId="{242550FB-8C9E-49D6-BE93-D3D822075AF2}" type="parTrans" cxnId="{115D4ADC-2F6E-42C7-B5E5-98DC09BBE9B0}">
      <dgm:prSet/>
      <dgm:spPr/>
      <dgm:t>
        <a:bodyPr/>
        <a:lstStyle/>
        <a:p>
          <a:endParaRPr lang="ru-RU"/>
        </a:p>
      </dgm:t>
    </dgm:pt>
    <dgm:pt modelId="{137742BF-CB11-419F-8607-ACE771845DE9}" type="sibTrans" cxnId="{115D4ADC-2F6E-42C7-B5E5-98DC09BBE9B0}">
      <dgm:prSet/>
      <dgm:spPr/>
      <dgm:t>
        <a:bodyPr/>
        <a:lstStyle/>
        <a:p>
          <a:endParaRPr lang="ru-RU"/>
        </a:p>
      </dgm:t>
    </dgm:pt>
    <dgm:pt modelId="{8FCEEB50-3593-4031-A655-4258FE77BDA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6) почтовый и телеграфный адреса;</a:t>
          </a:r>
          <a:endParaRPr lang="ru-RU" dirty="0"/>
        </a:p>
      </dgm:t>
    </dgm:pt>
    <dgm:pt modelId="{F7928253-A4AF-453D-90F8-100DDF6EA976}" type="parTrans" cxnId="{47901C58-4257-4300-9BA8-BD0B7C1D2F9E}">
      <dgm:prSet/>
      <dgm:spPr/>
      <dgm:t>
        <a:bodyPr/>
        <a:lstStyle/>
        <a:p>
          <a:endParaRPr lang="ru-RU"/>
        </a:p>
      </dgm:t>
    </dgm:pt>
    <dgm:pt modelId="{D32297FA-DC4E-430B-8D2A-E2A069A098A6}" type="sibTrans" cxnId="{47901C58-4257-4300-9BA8-BD0B7C1D2F9E}">
      <dgm:prSet/>
      <dgm:spPr/>
      <dgm:t>
        <a:bodyPr/>
        <a:lstStyle/>
        <a:p>
          <a:endParaRPr lang="ru-RU"/>
        </a:p>
      </dgm:t>
    </dgm:pt>
    <dgm:pt modelId="{6BDC3056-6D44-4A53-B3F0-99549691EBC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7) номер телефона;</a:t>
          </a:r>
          <a:endParaRPr lang="ru-RU" dirty="0"/>
        </a:p>
      </dgm:t>
    </dgm:pt>
    <dgm:pt modelId="{0B5BA748-5F4C-4308-B3BD-0340B06B36B3}" type="parTrans" cxnId="{DB1DDCAF-BC0A-4D28-8DC4-31D544156FEB}">
      <dgm:prSet/>
      <dgm:spPr/>
      <dgm:t>
        <a:bodyPr/>
        <a:lstStyle/>
        <a:p>
          <a:endParaRPr lang="ru-RU"/>
        </a:p>
      </dgm:t>
    </dgm:pt>
    <dgm:pt modelId="{20577717-83CF-4294-804F-EC8B090E33B0}" type="sibTrans" cxnId="{DB1DDCAF-BC0A-4D28-8DC4-31D544156FEB}">
      <dgm:prSet/>
      <dgm:spPr/>
      <dgm:t>
        <a:bodyPr/>
        <a:lstStyle/>
        <a:p>
          <a:endParaRPr lang="ru-RU"/>
        </a:p>
      </dgm:t>
    </dgm:pt>
    <dgm:pt modelId="{101BE521-00A2-4317-A68A-2B0375117C92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8) номер факса;</a:t>
          </a:r>
          <a:endParaRPr lang="ru-RU" dirty="0"/>
        </a:p>
      </dgm:t>
    </dgm:pt>
    <dgm:pt modelId="{248ECC25-CC42-48C5-A986-1689AED8E97B}" type="parTrans" cxnId="{BD244436-6D09-4983-9E46-F611211D88C2}">
      <dgm:prSet/>
      <dgm:spPr/>
      <dgm:t>
        <a:bodyPr/>
        <a:lstStyle/>
        <a:p>
          <a:endParaRPr lang="ru-RU"/>
        </a:p>
      </dgm:t>
    </dgm:pt>
    <dgm:pt modelId="{9C713D9B-0379-4A8E-A79C-FDA20979C7D9}" type="sibTrans" cxnId="{BD244436-6D09-4983-9E46-F611211D88C2}">
      <dgm:prSet/>
      <dgm:spPr/>
      <dgm:t>
        <a:bodyPr/>
        <a:lstStyle/>
        <a:p>
          <a:endParaRPr lang="ru-RU"/>
        </a:p>
      </dgm:t>
    </dgm:pt>
    <dgm:pt modelId="{451A321A-DE3C-4C5A-A520-22D18ED714E4}">
      <dgm:prSet phldrT="[Текст]"/>
      <dgm:spPr/>
      <dgm:t>
        <a:bodyPr/>
        <a:lstStyle/>
        <a:p>
          <a:r>
            <a: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9) номер счета в банке;</a:t>
          </a:r>
          <a:endParaRPr lang="ru-RU" dirty="0"/>
        </a:p>
      </dgm:t>
    </dgm:pt>
    <dgm:pt modelId="{8C8B5CC7-A062-4EAB-A654-9C7EEF21852A}" type="parTrans" cxnId="{0D5CEE23-C70A-4374-99FF-2ABFC227F515}">
      <dgm:prSet/>
      <dgm:spPr/>
      <dgm:t>
        <a:bodyPr/>
        <a:lstStyle/>
        <a:p>
          <a:endParaRPr lang="ru-RU"/>
        </a:p>
      </dgm:t>
    </dgm:pt>
    <dgm:pt modelId="{C2CF85E3-9C1A-4C9A-AC30-BAF556D8ECAF}" type="sibTrans" cxnId="{0D5CEE23-C70A-4374-99FF-2ABFC227F515}">
      <dgm:prSet/>
      <dgm:spPr/>
      <dgm:t>
        <a:bodyPr/>
        <a:lstStyle/>
        <a:p>
          <a:endParaRPr lang="ru-RU"/>
        </a:p>
      </dgm:t>
    </dgm:pt>
    <dgm:pt modelId="{BBEFF363-92EB-4C7C-AC35-F50F573167A1}">
      <dgm:prSet phldrT="[Текст]"/>
      <dgm:spPr/>
      <dgm:t>
        <a:bodyPr/>
        <a:lstStyle/>
        <a:p>
          <a:r>
            <a: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10) дата;</a:t>
          </a:r>
          <a:endParaRPr lang="ru-RU" dirty="0"/>
        </a:p>
      </dgm:t>
    </dgm:pt>
    <dgm:pt modelId="{8E1B7A0B-32E4-4F28-9C92-AAED72B25F75}" type="parTrans" cxnId="{5B6A0186-80E6-45DC-A6BF-03ACACAA0A59}">
      <dgm:prSet/>
      <dgm:spPr/>
      <dgm:t>
        <a:bodyPr/>
        <a:lstStyle/>
        <a:p>
          <a:endParaRPr lang="ru-RU"/>
        </a:p>
      </dgm:t>
    </dgm:pt>
    <dgm:pt modelId="{70965A44-FFA6-484B-A353-E9B3697B39E3}" type="sibTrans" cxnId="{5B6A0186-80E6-45DC-A6BF-03ACACAA0A59}">
      <dgm:prSet/>
      <dgm:spPr/>
      <dgm:t>
        <a:bodyPr/>
        <a:lstStyle/>
        <a:p>
          <a:endParaRPr lang="ru-RU"/>
        </a:p>
      </dgm:t>
    </dgm:pt>
    <dgm:pt modelId="{42769991-BEE3-4DEF-BEE3-B0D644C6E4B9}" type="pres">
      <dgm:prSet presAssocID="{9DC68B21-A26D-4B4B-8E1A-FA39AB43F20C}" presName="vert0" presStyleCnt="0">
        <dgm:presLayoutVars>
          <dgm:dir/>
          <dgm:animOne val="branch"/>
          <dgm:animLvl val="lvl"/>
        </dgm:presLayoutVars>
      </dgm:prSet>
      <dgm:spPr/>
    </dgm:pt>
    <dgm:pt modelId="{BDD15494-30D3-4559-A22A-802AE443E045}" type="pres">
      <dgm:prSet presAssocID="{36C8E07E-0654-43D8-90A5-2EBCD80DBDA2}" presName="thickLine" presStyleLbl="alignNode1" presStyleIdx="0" presStyleCnt="1" custLinFactNeighborY="-1285"/>
      <dgm:spPr/>
    </dgm:pt>
    <dgm:pt modelId="{45681F22-09BA-4692-B210-84B608C8ACB0}" type="pres">
      <dgm:prSet presAssocID="{36C8E07E-0654-43D8-90A5-2EBCD80DBDA2}" presName="horz1" presStyleCnt="0"/>
      <dgm:spPr/>
    </dgm:pt>
    <dgm:pt modelId="{76173781-80C5-4BDF-BCDB-141CD53F7A95}" type="pres">
      <dgm:prSet presAssocID="{36C8E07E-0654-43D8-90A5-2EBCD80DBDA2}" presName="tx1" presStyleLbl="revTx" presStyleIdx="0" presStyleCnt="11" custScaleX="146131"/>
      <dgm:spPr/>
    </dgm:pt>
    <dgm:pt modelId="{35F44F23-34DA-42BF-A008-D7E0FE47C150}" type="pres">
      <dgm:prSet presAssocID="{36C8E07E-0654-43D8-90A5-2EBCD80DBDA2}" presName="vert1" presStyleCnt="0"/>
      <dgm:spPr/>
    </dgm:pt>
    <dgm:pt modelId="{7C1555DD-F90E-4FFD-8F92-1A2FAE144697}" type="pres">
      <dgm:prSet presAssocID="{6FE0DB0A-1CA8-4E9A-8403-1CB6074F81A7}" presName="vertSpace2a" presStyleCnt="0"/>
      <dgm:spPr/>
    </dgm:pt>
    <dgm:pt modelId="{BCB74560-4A8F-4B8E-99A6-DDC9833102C6}" type="pres">
      <dgm:prSet presAssocID="{6FE0DB0A-1CA8-4E9A-8403-1CB6074F81A7}" presName="horz2" presStyleCnt="0"/>
      <dgm:spPr/>
    </dgm:pt>
    <dgm:pt modelId="{C053BC1D-32AE-4AF9-B33C-CA1F0E3B3978}" type="pres">
      <dgm:prSet presAssocID="{6FE0DB0A-1CA8-4E9A-8403-1CB6074F81A7}" presName="horzSpace2" presStyleCnt="0"/>
      <dgm:spPr/>
    </dgm:pt>
    <dgm:pt modelId="{E6AD0F61-60EB-4115-B8C0-A89E44386217}" type="pres">
      <dgm:prSet presAssocID="{6FE0DB0A-1CA8-4E9A-8403-1CB6074F81A7}" presName="tx2" presStyleLbl="revTx" presStyleIdx="1" presStyleCnt="11"/>
      <dgm:spPr/>
      <dgm:t>
        <a:bodyPr/>
        <a:lstStyle/>
        <a:p>
          <a:endParaRPr lang="ru-RU"/>
        </a:p>
      </dgm:t>
    </dgm:pt>
    <dgm:pt modelId="{83816896-644C-48AC-9940-B54471700F65}" type="pres">
      <dgm:prSet presAssocID="{6FE0DB0A-1CA8-4E9A-8403-1CB6074F81A7}" presName="vert2" presStyleCnt="0"/>
      <dgm:spPr/>
    </dgm:pt>
    <dgm:pt modelId="{85B5C891-B6FA-4007-96A4-F6D3A99CAB73}" type="pres">
      <dgm:prSet presAssocID="{6FE0DB0A-1CA8-4E9A-8403-1CB6074F81A7}" presName="thinLine2b" presStyleLbl="callout" presStyleIdx="0" presStyleCnt="10"/>
      <dgm:spPr/>
    </dgm:pt>
    <dgm:pt modelId="{58134670-920F-4A40-8917-53B07A6D2355}" type="pres">
      <dgm:prSet presAssocID="{6FE0DB0A-1CA8-4E9A-8403-1CB6074F81A7}" presName="vertSpace2b" presStyleCnt="0"/>
      <dgm:spPr/>
    </dgm:pt>
    <dgm:pt modelId="{06AC6C2A-F4EF-4337-954E-7467543322EE}" type="pres">
      <dgm:prSet presAssocID="{0C6E4872-6274-4587-ADB2-7022351860E7}" presName="horz2" presStyleCnt="0"/>
      <dgm:spPr/>
    </dgm:pt>
    <dgm:pt modelId="{94DB563C-18CA-4A97-A348-9F6DB74EC64A}" type="pres">
      <dgm:prSet presAssocID="{0C6E4872-6274-4587-ADB2-7022351860E7}" presName="horzSpace2" presStyleCnt="0"/>
      <dgm:spPr/>
    </dgm:pt>
    <dgm:pt modelId="{94ECF340-369C-4AD0-B784-D253B15D1BFA}" type="pres">
      <dgm:prSet presAssocID="{0C6E4872-6274-4587-ADB2-7022351860E7}" presName="tx2" presStyleLbl="revTx" presStyleIdx="2" presStyleCnt="11"/>
      <dgm:spPr/>
      <dgm:t>
        <a:bodyPr/>
        <a:lstStyle/>
        <a:p>
          <a:endParaRPr lang="ru-RU"/>
        </a:p>
      </dgm:t>
    </dgm:pt>
    <dgm:pt modelId="{6DEE1B31-1A60-44D6-86E9-5CD0133A54E3}" type="pres">
      <dgm:prSet presAssocID="{0C6E4872-6274-4587-ADB2-7022351860E7}" presName="vert2" presStyleCnt="0"/>
      <dgm:spPr/>
    </dgm:pt>
    <dgm:pt modelId="{59A345BC-D376-49A3-895A-E684C97F9EA1}" type="pres">
      <dgm:prSet presAssocID="{0C6E4872-6274-4587-ADB2-7022351860E7}" presName="thinLine2b" presStyleLbl="callout" presStyleIdx="1" presStyleCnt="10"/>
      <dgm:spPr/>
    </dgm:pt>
    <dgm:pt modelId="{7C14A641-5260-455B-B6B4-9FDB91DC6FC7}" type="pres">
      <dgm:prSet presAssocID="{0C6E4872-6274-4587-ADB2-7022351860E7}" presName="vertSpace2b" presStyleCnt="0"/>
      <dgm:spPr/>
    </dgm:pt>
    <dgm:pt modelId="{68783C1B-FA29-4CFD-A0E4-AFA0C33118DE}" type="pres">
      <dgm:prSet presAssocID="{0E7088A5-ED68-4D29-8D0D-4529E7730F85}" presName="horz2" presStyleCnt="0"/>
      <dgm:spPr/>
    </dgm:pt>
    <dgm:pt modelId="{5D2EDC8C-C104-4EC6-BF86-9FFD906271FD}" type="pres">
      <dgm:prSet presAssocID="{0E7088A5-ED68-4D29-8D0D-4529E7730F85}" presName="horzSpace2" presStyleCnt="0"/>
      <dgm:spPr/>
    </dgm:pt>
    <dgm:pt modelId="{ECDB7373-3D58-4C3B-B1E6-2653A3412E04}" type="pres">
      <dgm:prSet presAssocID="{0E7088A5-ED68-4D29-8D0D-4529E7730F85}" presName="tx2" presStyleLbl="revTx" presStyleIdx="3" presStyleCnt="11"/>
      <dgm:spPr/>
      <dgm:t>
        <a:bodyPr/>
        <a:lstStyle/>
        <a:p>
          <a:endParaRPr lang="ru-RU"/>
        </a:p>
      </dgm:t>
    </dgm:pt>
    <dgm:pt modelId="{FE20414A-697C-4FB7-8BC9-B8E3C9727088}" type="pres">
      <dgm:prSet presAssocID="{0E7088A5-ED68-4D29-8D0D-4529E7730F85}" presName="vert2" presStyleCnt="0"/>
      <dgm:spPr/>
    </dgm:pt>
    <dgm:pt modelId="{3B9A0E38-3C16-466E-BC48-0564E491F637}" type="pres">
      <dgm:prSet presAssocID="{0E7088A5-ED68-4D29-8D0D-4529E7730F85}" presName="thinLine2b" presStyleLbl="callout" presStyleIdx="2" presStyleCnt="10"/>
      <dgm:spPr/>
    </dgm:pt>
    <dgm:pt modelId="{34C5B1DA-4D99-4550-ADF6-C997DF97EEBB}" type="pres">
      <dgm:prSet presAssocID="{0E7088A5-ED68-4D29-8D0D-4529E7730F85}" presName="vertSpace2b" presStyleCnt="0"/>
      <dgm:spPr/>
    </dgm:pt>
    <dgm:pt modelId="{D9CE6266-36EC-4BA6-B675-3E3EE0682B0B}" type="pres">
      <dgm:prSet presAssocID="{03819231-5293-4B40-B117-03FBE2538469}" presName="horz2" presStyleCnt="0"/>
      <dgm:spPr/>
    </dgm:pt>
    <dgm:pt modelId="{25A08CB4-85D2-4AF1-9441-9B92D803FB00}" type="pres">
      <dgm:prSet presAssocID="{03819231-5293-4B40-B117-03FBE2538469}" presName="horzSpace2" presStyleCnt="0"/>
      <dgm:spPr/>
    </dgm:pt>
    <dgm:pt modelId="{E3092016-92A1-4FB6-AE1D-EB3A1EE75066}" type="pres">
      <dgm:prSet presAssocID="{03819231-5293-4B40-B117-03FBE2538469}" presName="tx2" presStyleLbl="revTx" presStyleIdx="4" presStyleCnt="11"/>
      <dgm:spPr/>
      <dgm:t>
        <a:bodyPr/>
        <a:lstStyle/>
        <a:p>
          <a:endParaRPr lang="ru-RU"/>
        </a:p>
      </dgm:t>
    </dgm:pt>
    <dgm:pt modelId="{3EC05B32-2354-4A65-917C-CCD452D9789A}" type="pres">
      <dgm:prSet presAssocID="{03819231-5293-4B40-B117-03FBE2538469}" presName="vert2" presStyleCnt="0"/>
      <dgm:spPr/>
    </dgm:pt>
    <dgm:pt modelId="{B6317CA8-41EB-435C-B639-46CC9BBC88A7}" type="pres">
      <dgm:prSet presAssocID="{03819231-5293-4B40-B117-03FBE2538469}" presName="thinLine2b" presStyleLbl="callout" presStyleIdx="3" presStyleCnt="10"/>
      <dgm:spPr/>
    </dgm:pt>
    <dgm:pt modelId="{6FB69A08-A2D5-48A9-B556-8466360097FA}" type="pres">
      <dgm:prSet presAssocID="{03819231-5293-4B40-B117-03FBE2538469}" presName="vertSpace2b" presStyleCnt="0"/>
      <dgm:spPr/>
    </dgm:pt>
    <dgm:pt modelId="{4A08BDE9-01C6-4365-9513-737D3E790771}" type="pres">
      <dgm:prSet presAssocID="{65E791B2-5186-44C9-9DF3-654C54F64FEB}" presName="horz2" presStyleCnt="0"/>
      <dgm:spPr/>
    </dgm:pt>
    <dgm:pt modelId="{734F4D54-BC81-4A1B-AD2B-E3EF468C5E42}" type="pres">
      <dgm:prSet presAssocID="{65E791B2-5186-44C9-9DF3-654C54F64FEB}" presName="horzSpace2" presStyleCnt="0"/>
      <dgm:spPr/>
    </dgm:pt>
    <dgm:pt modelId="{3CDFDD22-E014-497E-90EE-2AE00FA2024F}" type="pres">
      <dgm:prSet presAssocID="{65E791B2-5186-44C9-9DF3-654C54F64FEB}" presName="tx2" presStyleLbl="revTx" presStyleIdx="5" presStyleCnt="11"/>
      <dgm:spPr/>
      <dgm:t>
        <a:bodyPr/>
        <a:lstStyle/>
        <a:p>
          <a:endParaRPr lang="ru-RU"/>
        </a:p>
      </dgm:t>
    </dgm:pt>
    <dgm:pt modelId="{FF93EE75-44DE-41FD-BD4F-AADB496339A6}" type="pres">
      <dgm:prSet presAssocID="{65E791B2-5186-44C9-9DF3-654C54F64FEB}" presName="vert2" presStyleCnt="0"/>
      <dgm:spPr/>
    </dgm:pt>
    <dgm:pt modelId="{9E7A3D73-56B1-4CD8-840D-185A11D690B9}" type="pres">
      <dgm:prSet presAssocID="{65E791B2-5186-44C9-9DF3-654C54F64FEB}" presName="thinLine2b" presStyleLbl="callout" presStyleIdx="4" presStyleCnt="10"/>
      <dgm:spPr/>
    </dgm:pt>
    <dgm:pt modelId="{27D70A9C-88B7-4D23-8D18-89A75CCD1D21}" type="pres">
      <dgm:prSet presAssocID="{65E791B2-5186-44C9-9DF3-654C54F64FEB}" presName="vertSpace2b" presStyleCnt="0"/>
      <dgm:spPr/>
    </dgm:pt>
    <dgm:pt modelId="{421064FF-9BCE-4E9A-830F-44E905EAD2CE}" type="pres">
      <dgm:prSet presAssocID="{8FCEEB50-3593-4031-A655-4258FE77BDAA}" presName="horz2" presStyleCnt="0"/>
      <dgm:spPr/>
    </dgm:pt>
    <dgm:pt modelId="{D8359913-B575-4016-B98F-F504265F322D}" type="pres">
      <dgm:prSet presAssocID="{8FCEEB50-3593-4031-A655-4258FE77BDAA}" presName="horzSpace2" presStyleCnt="0"/>
      <dgm:spPr/>
    </dgm:pt>
    <dgm:pt modelId="{ACAE3026-931F-4FBC-A981-616157514D88}" type="pres">
      <dgm:prSet presAssocID="{8FCEEB50-3593-4031-A655-4258FE77BDAA}" presName="tx2" presStyleLbl="revTx" presStyleIdx="6" presStyleCnt="11"/>
      <dgm:spPr/>
      <dgm:t>
        <a:bodyPr/>
        <a:lstStyle/>
        <a:p>
          <a:endParaRPr lang="ru-RU"/>
        </a:p>
      </dgm:t>
    </dgm:pt>
    <dgm:pt modelId="{F686B503-EE19-4EB1-BA7A-0A92FD9706DB}" type="pres">
      <dgm:prSet presAssocID="{8FCEEB50-3593-4031-A655-4258FE77BDAA}" presName="vert2" presStyleCnt="0"/>
      <dgm:spPr/>
    </dgm:pt>
    <dgm:pt modelId="{B1CB9C28-7539-4EBA-B411-BD052CCFD103}" type="pres">
      <dgm:prSet presAssocID="{8FCEEB50-3593-4031-A655-4258FE77BDAA}" presName="thinLine2b" presStyleLbl="callout" presStyleIdx="5" presStyleCnt="10"/>
      <dgm:spPr/>
    </dgm:pt>
    <dgm:pt modelId="{C2F01D64-8A16-4640-B0A8-4055F367721E}" type="pres">
      <dgm:prSet presAssocID="{8FCEEB50-3593-4031-A655-4258FE77BDAA}" presName="vertSpace2b" presStyleCnt="0"/>
      <dgm:spPr/>
    </dgm:pt>
    <dgm:pt modelId="{3C66CDD0-9ADD-4195-AA5B-D4802BE1A5DE}" type="pres">
      <dgm:prSet presAssocID="{6BDC3056-6D44-4A53-B3F0-99549691EBCF}" presName="horz2" presStyleCnt="0"/>
      <dgm:spPr/>
    </dgm:pt>
    <dgm:pt modelId="{B38315D4-809F-4F3A-BD33-9FDF045E0253}" type="pres">
      <dgm:prSet presAssocID="{6BDC3056-6D44-4A53-B3F0-99549691EBCF}" presName="horzSpace2" presStyleCnt="0"/>
      <dgm:spPr/>
    </dgm:pt>
    <dgm:pt modelId="{48A9928E-56E3-44A0-80E8-433BCD2CA193}" type="pres">
      <dgm:prSet presAssocID="{6BDC3056-6D44-4A53-B3F0-99549691EBCF}" presName="tx2" presStyleLbl="revTx" presStyleIdx="7" presStyleCnt="11"/>
      <dgm:spPr/>
      <dgm:t>
        <a:bodyPr/>
        <a:lstStyle/>
        <a:p>
          <a:endParaRPr lang="ru-RU"/>
        </a:p>
      </dgm:t>
    </dgm:pt>
    <dgm:pt modelId="{DC553BEF-5193-449B-8217-F8C809E211AB}" type="pres">
      <dgm:prSet presAssocID="{6BDC3056-6D44-4A53-B3F0-99549691EBCF}" presName="vert2" presStyleCnt="0"/>
      <dgm:spPr/>
    </dgm:pt>
    <dgm:pt modelId="{F13D2B56-E143-4D00-A621-37E8DF8691FB}" type="pres">
      <dgm:prSet presAssocID="{6BDC3056-6D44-4A53-B3F0-99549691EBCF}" presName="thinLine2b" presStyleLbl="callout" presStyleIdx="6" presStyleCnt="10"/>
      <dgm:spPr/>
    </dgm:pt>
    <dgm:pt modelId="{F58FBC0B-252E-4747-A9C3-E3CF2A12C441}" type="pres">
      <dgm:prSet presAssocID="{6BDC3056-6D44-4A53-B3F0-99549691EBCF}" presName="vertSpace2b" presStyleCnt="0"/>
      <dgm:spPr/>
    </dgm:pt>
    <dgm:pt modelId="{B4A0C55C-C843-4A39-9AAD-76C7EC9E51DB}" type="pres">
      <dgm:prSet presAssocID="{101BE521-00A2-4317-A68A-2B0375117C92}" presName="horz2" presStyleCnt="0"/>
      <dgm:spPr/>
    </dgm:pt>
    <dgm:pt modelId="{B511293D-6FBD-42B7-8C0F-8ABB0D544C3E}" type="pres">
      <dgm:prSet presAssocID="{101BE521-00A2-4317-A68A-2B0375117C92}" presName="horzSpace2" presStyleCnt="0"/>
      <dgm:spPr/>
    </dgm:pt>
    <dgm:pt modelId="{7302D3A1-7B46-40BC-861F-895C2C11825F}" type="pres">
      <dgm:prSet presAssocID="{101BE521-00A2-4317-A68A-2B0375117C92}" presName="tx2" presStyleLbl="revTx" presStyleIdx="8" presStyleCnt="11"/>
      <dgm:spPr/>
      <dgm:t>
        <a:bodyPr/>
        <a:lstStyle/>
        <a:p>
          <a:endParaRPr lang="ru-RU"/>
        </a:p>
      </dgm:t>
    </dgm:pt>
    <dgm:pt modelId="{11A2D5D5-68FF-4C21-AF15-677416A75F0D}" type="pres">
      <dgm:prSet presAssocID="{101BE521-00A2-4317-A68A-2B0375117C92}" presName="vert2" presStyleCnt="0"/>
      <dgm:spPr/>
    </dgm:pt>
    <dgm:pt modelId="{02591C2F-7249-403F-BF36-7ECF1A2455A5}" type="pres">
      <dgm:prSet presAssocID="{101BE521-00A2-4317-A68A-2B0375117C92}" presName="thinLine2b" presStyleLbl="callout" presStyleIdx="7" presStyleCnt="10"/>
      <dgm:spPr/>
    </dgm:pt>
    <dgm:pt modelId="{C29AA13E-0400-4225-8737-71080EDBC38E}" type="pres">
      <dgm:prSet presAssocID="{101BE521-00A2-4317-A68A-2B0375117C92}" presName="vertSpace2b" presStyleCnt="0"/>
      <dgm:spPr/>
    </dgm:pt>
    <dgm:pt modelId="{6E0F7A86-08A2-4256-83DF-3D9A970148EF}" type="pres">
      <dgm:prSet presAssocID="{451A321A-DE3C-4C5A-A520-22D18ED714E4}" presName="horz2" presStyleCnt="0"/>
      <dgm:spPr/>
    </dgm:pt>
    <dgm:pt modelId="{3C76FE4A-5877-4AA4-9156-2FDDDD7E391F}" type="pres">
      <dgm:prSet presAssocID="{451A321A-DE3C-4C5A-A520-22D18ED714E4}" presName="horzSpace2" presStyleCnt="0"/>
      <dgm:spPr/>
    </dgm:pt>
    <dgm:pt modelId="{1D2458CA-7B07-4D46-A43B-B748DD263A53}" type="pres">
      <dgm:prSet presAssocID="{451A321A-DE3C-4C5A-A520-22D18ED714E4}" presName="tx2" presStyleLbl="revTx" presStyleIdx="9" presStyleCnt="11"/>
      <dgm:spPr/>
      <dgm:t>
        <a:bodyPr/>
        <a:lstStyle/>
        <a:p>
          <a:endParaRPr lang="ru-RU"/>
        </a:p>
      </dgm:t>
    </dgm:pt>
    <dgm:pt modelId="{350B6054-3704-40F0-804B-0432C8EB5CFB}" type="pres">
      <dgm:prSet presAssocID="{451A321A-DE3C-4C5A-A520-22D18ED714E4}" presName="vert2" presStyleCnt="0"/>
      <dgm:spPr/>
    </dgm:pt>
    <dgm:pt modelId="{292C16E8-D848-4B54-9FB6-6FF0A4751EF4}" type="pres">
      <dgm:prSet presAssocID="{451A321A-DE3C-4C5A-A520-22D18ED714E4}" presName="thinLine2b" presStyleLbl="callout" presStyleIdx="8" presStyleCnt="10"/>
      <dgm:spPr/>
    </dgm:pt>
    <dgm:pt modelId="{EF7B4439-8AD1-4F30-9AD8-64F457B43F45}" type="pres">
      <dgm:prSet presAssocID="{451A321A-DE3C-4C5A-A520-22D18ED714E4}" presName="vertSpace2b" presStyleCnt="0"/>
      <dgm:spPr/>
    </dgm:pt>
    <dgm:pt modelId="{9350FE42-C2C6-4196-ACDD-CE7192284371}" type="pres">
      <dgm:prSet presAssocID="{BBEFF363-92EB-4C7C-AC35-F50F573167A1}" presName="horz2" presStyleCnt="0"/>
      <dgm:spPr/>
    </dgm:pt>
    <dgm:pt modelId="{944DD79E-2BF6-444C-BEC7-41870A249AD5}" type="pres">
      <dgm:prSet presAssocID="{BBEFF363-92EB-4C7C-AC35-F50F573167A1}" presName="horzSpace2" presStyleCnt="0"/>
      <dgm:spPr/>
    </dgm:pt>
    <dgm:pt modelId="{3099FC1C-9D39-4879-9A40-8841D677E5DA}" type="pres">
      <dgm:prSet presAssocID="{BBEFF363-92EB-4C7C-AC35-F50F573167A1}" presName="tx2" presStyleLbl="revTx" presStyleIdx="10" presStyleCnt="11"/>
      <dgm:spPr/>
      <dgm:t>
        <a:bodyPr/>
        <a:lstStyle/>
        <a:p>
          <a:endParaRPr lang="ru-RU"/>
        </a:p>
      </dgm:t>
    </dgm:pt>
    <dgm:pt modelId="{EEB484C3-ACBA-4C18-92B9-3DCCCB28D78E}" type="pres">
      <dgm:prSet presAssocID="{BBEFF363-92EB-4C7C-AC35-F50F573167A1}" presName="vert2" presStyleCnt="0"/>
      <dgm:spPr/>
    </dgm:pt>
    <dgm:pt modelId="{8625D624-DE42-4FA0-B9E2-724841C102AD}" type="pres">
      <dgm:prSet presAssocID="{BBEFF363-92EB-4C7C-AC35-F50F573167A1}" presName="thinLine2b" presStyleLbl="callout" presStyleIdx="9" presStyleCnt="10"/>
      <dgm:spPr/>
    </dgm:pt>
    <dgm:pt modelId="{4B59EB76-004F-4F35-AB74-5CC6C6A3ED67}" type="pres">
      <dgm:prSet presAssocID="{BBEFF363-92EB-4C7C-AC35-F50F573167A1}" presName="vertSpace2b" presStyleCnt="0"/>
      <dgm:spPr/>
    </dgm:pt>
  </dgm:ptLst>
  <dgm:cxnLst>
    <dgm:cxn modelId="{97E14D63-9FF9-4304-A63A-DE97E2C2E4ED}" type="presOf" srcId="{36C8E07E-0654-43D8-90A5-2EBCD80DBDA2}" destId="{76173781-80C5-4BDF-BCDB-141CD53F7A95}" srcOrd="0" destOrd="0" presId="urn:microsoft.com/office/officeart/2008/layout/LinedList"/>
    <dgm:cxn modelId="{5B6A0186-80E6-45DC-A6BF-03ACACAA0A59}" srcId="{36C8E07E-0654-43D8-90A5-2EBCD80DBDA2}" destId="{BBEFF363-92EB-4C7C-AC35-F50F573167A1}" srcOrd="9" destOrd="0" parTransId="{8E1B7A0B-32E4-4F28-9C92-AAED72B25F75}" sibTransId="{70965A44-FFA6-484B-A353-E9B3697B39E3}"/>
    <dgm:cxn modelId="{CEEAC798-B8A3-4DA7-A8D9-283309DF58EB}" type="presOf" srcId="{6BDC3056-6D44-4A53-B3F0-99549691EBCF}" destId="{48A9928E-56E3-44A0-80E8-433BCD2CA193}" srcOrd="0" destOrd="0" presId="urn:microsoft.com/office/officeart/2008/layout/LinedList"/>
    <dgm:cxn modelId="{6CEAEE6A-D209-4523-8ED9-D9AF4525FF56}" srcId="{36C8E07E-0654-43D8-90A5-2EBCD80DBDA2}" destId="{6FE0DB0A-1CA8-4E9A-8403-1CB6074F81A7}" srcOrd="0" destOrd="0" parTransId="{50EE46B6-0151-4D2F-8367-51495625CD90}" sibTransId="{93A9B13E-0679-41D4-92EB-9BB7A6F661B8}"/>
    <dgm:cxn modelId="{92AF629E-137E-465F-A5A6-ED3105CF57AD}" srcId="{36C8E07E-0654-43D8-90A5-2EBCD80DBDA2}" destId="{03819231-5293-4B40-B117-03FBE2538469}" srcOrd="3" destOrd="0" parTransId="{293710EB-EECA-4382-8361-5F4EB1744C7B}" sibTransId="{31AAC773-3DC3-4958-BE66-B7C1DB04F682}"/>
    <dgm:cxn modelId="{115D4ADC-2F6E-42C7-B5E5-98DC09BBE9B0}" srcId="{36C8E07E-0654-43D8-90A5-2EBCD80DBDA2}" destId="{65E791B2-5186-44C9-9DF3-654C54F64FEB}" srcOrd="4" destOrd="0" parTransId="{242550FB-8C9E-49D6-BE93-D3D822075AF2}" sibTransId="{137742BF-CB11-419F-8607-ACE771845DE9}"/>
    <dgm:cxn modelId="{43CCFB05-E0AA-4F21-8487-85FE48E9D32F}" type="presOf" srcId="{BBEFF363-92EB-4C7C-AC35-F50F573167A1}" destId="{3099FC1C-9D39-4879-9A40-8841D677E5DA}" srcOrd="0" destOrd="0" presId="urn:microsoft.com/office/officeart/2008/layout/LinedList"/>
    <dgm:cxn modelId="{F1E5BB53-4799-49E8-96F3-1E101318CEDB}" type="presOf" srcId="{101BE521-00A2-4317-A68A-2B0375117C92}" destId="{7302D3A1-7B46-40BC-861F-895C2C11825F}" srcOrd="0" destOrd="0" presId="urn:microsoft.com/office/officeart/2008/layout/LinedList"/>
    <dgm:cxn modelId="{DB1DDCAF-BC0A-4D28-8DC4-31D544156FEB}" srcId="{36C8E07E-0654-43D8-90A5-2EBCD80DBDA2}" destId="{6BDC3056-6D44-4A53-B3F0-99549691EBCF}" srcOrd="6" destOrd="0" parTransId="{0B5BA748-5F4C-4308-B3BD-0340B06B36B3}" sibTransId="{20577717-83CF-4294-804F-EC8B090E33B0}"/>
    <dgm:cxn modelId="{0D5CEE23-C70A-4374-99FF-2ABFC227F515}" srcId="{36C8E07E-0654-43D8-90A5-2EBCD80DBDA2}" destId="{451A321A-DE3C-4C5A-A520-22D18ED714E4}" srcOrd="8" destOrd="0" parTransId="{8C8B5CC7-A062-4EAB-A654-9C7EEF21852A}" sibTransId="{C2CF85E3-9C1A-4C9A-AC30-BAF556D8ECAF}"/>
    <dgm:cxn modelId="{518F27FB-F5E4-4A18-8249-E080084424D2}" type="presOf" srcId="{03819231-5293-4B40-B117-03FBE2538469}" destId="{E3092016-92A1-4FB6-AE1D-EB3A1EE75066}" srcOrd="0" destOrd="0" presId="urn:microsoft.com/office/officeart/2008/layout/LinedList"/>
    <dgm:cxn modelId="{12800F17-2FB1-4AC3-B124-3664C14DD0C0}" srcId="{36C8E07E-0654-43D8-90A5-2EBCD80DBDA2}" destId="{0C6E4872-6274-4587-ADB2-7022351860E7}" srcOrd="1" destOrd="0" parTransId="{69CC1768-EEB9-4CD9-8D4A-33383D6BF183}" sibTransId="{A1E12FB0-AF78-4E41-A24E-34F2ADCAC991}"/>
    <dgm:cxn modelId="{BD244436-6D09-4983-9E46-F611211D88C2}" srcId="{36C8E07E-0654-43D8-90A5-2EBCD80DBDA2}" destId="{101BE521-00A2-4317-A68A-2B0375117C92}" srcOrd="7" destOrd="0" parTransId="{248ECC25-CC42-48C5-A986-1689AED8E97B}" sibTransId="{9C713D9B-0379-4A8E-A79C-FDA20979C7D9}"/>
    <dgm:cxn modelId="{7994441A-2068-40C3-A7A6-38DB8632F60E}" type="presOf" srcId="{0E7088A5-ED68-4D29-8D0D-4529E7730F85}" destId="{ECDB7373-3D58-4C3B-B1E6-2653A3412E04}" srcOrd="0" destOrd="0" presId="urn:microsoft.com/office/officeart/2008/layout/LinedList"/>
    <dgm:cxn modelId="{6EA0EF44-A788-4D91-8D76-F0C6DB228D76}" type="presOf" srcId="{451A321A-DE3C-4C5A-A520-22D18ED714E4}" destId="{1D2458CA-7B07-4D46-A43B-B748DD263A53}" srcOrd="0" destOrd="0" presId="urn:microsoft.com/office/officeart/2008/layout/LinedList"/>
    <dgm:cxn modelId="{78BFAABA-3BD7-42B1-8A9B-14DC14B332F5}" srcId="{9DC68B21-A26D-4B4B-8E1A-FA39AB43F20C}" destId="{36C8E07E-0654-43D8-90A5-2EBCD80DBDA2}" srcOrd="0" destOrd="0" parTransId="{6B002370-BC33-48B2-9E7F-774690F08FD1}" sibTransId="{3120B322-D3D1-46CB-84BA-C217F273C7D9}"/>
    <dgm:cxn modelId="{6EF4C555-4447-401B-9ACC-2E0FB1E0E52E}" srcId="{36C8E07E-0654-43D8-90A5-2EBCD80DBDA2}" destId="{0E7088A5-ED68-4D29-8D0D-4529E7730F85}" srcOrd="2" destOrd="0" parTransId="{2882BA8A-0F91-47C6-9C1F-69927600C908}" sibTransId="{3CD5CA29-CC7D-45E3-9C12-9805FDCEC573}"/>
    <dgm:cxn modelId="{1E76E4FA-DF20-435F-A788-87E704ABC99F}" type="presOf" srcId="{0C6E4872-6274-4587-ADB2-7022351860E7}" destId="{94ECF340-369C-4AD0-B784-D253B15D1BFA}" srcOrd="0" destOrd="0" presId="urn:microsoft.com/office/officeart/2008/layout/LinedList"/>
    <dgm:cxn modelId="{47901C58-4257-4300-9BA8-BD0B7C1D2F9E}" srcId="{36C8E07E-0654-43D8-90A5-2EBCD80DBDA2}" destId="{8FCEEB50-3593-4031-A655-4258FE77BDAA}" srcOrd="5" destOrd="0" parTransId="{F7928253-A4AF-453D-90F8-100DDF6EA976}" sibTransId="{D32297FA-DC4E-430B-8D2A-E2A069A098A6}"/>
    <dgm:cxn modelId="{E1874586-3CC2-4F3D-B8BF-CF2128546A1D}" type="presOf" srcId="{8FCEEB50-3593-4031-A655-4258FE77BDAA}" destId="{ACAE3026-931F-4FBC-A981-616157514D88}" srcOrd="0" destOrd="0" presId="urn:microsoft.com/office/officeart/2008/layout/LinedList"/>
    <dgm:cxn modelId="{3552C713-8E8D-4BDE-A107-B8C56FA67042}" type="presOf" srcId="{6FE0DB0A-1CA8-4E9A-8403-1CB6074F81A7}" destId="{E6AD0F61-60EB-4115-B8C0-A89E44386217}" srcOrd="0" destOrd="0" presId="urn:microsoft.com/office/officeart/2008/layout/LinedList"/>
    <dgm:cxn modelId="{BFA9A170-80EB-4864-B69E-9BA5C1DD46BF}" type="presOf" srcId="{9DC68B21-A26D-4B4B-8E1A-FA39AB43F20C}" destId="{42769991-BEE3-4DEF-BEE3-B0D644C6E4B9}" srcOrd="0" destOrd="0" presId="urn:microsoft.com/office/officeart/2008/layout/LinedList"/>
    <dgm:cxn modelId="{3B370FB1-7986-437D-BEB1-49FDB8386E43}" type="presOf" srcId="{65E791B2-5186-44C9-9DF3-654C54F64FEB}" destId="{3CDFDD22-E014-497E-90EE-2AE00FA2024F}" srcOrd="0" destOrd="0" presId="urn:microsoft.com/office/officeart/2008/layout/LinedList"/>
    <dgm:cxn modelId="{06CD8EE0-75A6-46DC-8925-59D3144DB078}" type="presParOf" srcId="{42769991-BEE3-4DEF-BEE3-B0D644C6E4B9}" destId="{BDD15494-30D3-4559-A22A-802AE443E045}" srcOrd="0" destOrd="0" presId="urn:microsoft.com/office/officeart/2008/layout/LinedList"/>
    <dgm:cxn modelId="{B69982DA-7F71-494C-B502-C0F9E268A353}" type="presParOf" srcId="{42769991-BEE3-4DEF-BEE3-B0D644C6E4B9}" destId="{45681F22-09BA-4692-B210-84B608C8ACB0}" srcOrd="1" destOrd="0" presId="urn:microsoft.com/office/officeart/2008/layout/LinedList"/>
    <dgm:cxn modelId="{068E87E9-5624-4D6F-AA14-8102DE890B4C}" type="presParOf" srcId="{45681F22-09BA-4692-B210-84B608C8ACB0}" destId="{76173781-80C5-4BDF-BCDB-141CD53F7A95}" srcOrd="0" destOrd="0" presId="urn:microsoft.com/office/officeart/2008/layout/LinedList"/>
    <dgm:cxn modelId="{1916F15C-BF2A-4923-81DF-33D428339966}" type="presParOf" srcId="{45681F22-09BA-4692-B210-84B608C8ACB0}" destId="{35F44F23-34DA-42BF-A008-D7E0FE47C150}" srcOrd="1" destOrd="0" presId="urn:microsoft.com/office/officeart/2008/layout/LinedList"/>
    <dgm:cxn modelId="{1F489FF5-F987-4E5A-A581-08FFF0B9DD58}" type="presParOf" srcId="{35F44F23-34DA-42BF-A008-D7E0FE47C150}" destId="{7C1555DD-F90E-4FFD-8F92-1A2FAE144697}" srcOrd="0" destOrd="0" presId="urn:microsoft.com/office/officeart/2008/layout/LinedList"/>
    <dgm:cxn modelId="{1F28733C-FEBC-418E-8048-10DAB2285220}" type="presParOf" srcId="{35F44F23-34DA-42BF-A008-D7E0FE47C150}" destId="{BCB74560-4A8F-4B8E-99A6-DDC9833102C6}" srcOrd="1" destOrd="0" presId="urn:microsoft.com/office/officeart/2008/layout/LinedList"/>
    <dgm:cxn modelId="{0B9F70D3-284B-4442-ACB9-2F1AE247C856}" type="presParOf" srcId="{BCB74560-4A8F-4B8E-99A6-DDC9833102C6}" destId="{C053BC1D-32AE-4AF9-B33C-CA1F0E3B3978}" srcOrd="0" destOrd="0" presId="urn:microsoft.com/office/officeart/2008/layout/LinedList"/>
    <dgm:cxn modelId="{6CBA938B-4005-4017-BB7A-5529E9D85395}" type="presParOf" srcId="{BCB74560-4A8F-4B8E-99A6-DDC9833102C6}" destId="{E6AD0F61-60EB-4115-B8C0-A89E44386217}" srcOrd="1" destOrd="0" presId="urn:microsoft.com/office/officeart/2008/layout/LinedList"/>
    <dgm:cxn modelId="{6A138316-7526-4A46-AFF4-FC5260441FEF}" type="presParOf" srcId="{BCB74560-4A8F-4B8E-99A6-DDC9833102C6}" destId="{83816896-644C-48AC-9940-B54471700F65}" srcOrd="2" destOrd="0" presId="urn:microsoft.com/office/officeart/2008/layout/LinedList"/>
    <dgm:cxn modelId="{18159B17-7C99-4D1B-AEF6-B9D83C66F76F}" type="presParOf" srcId="{35F44F23-34DA-42BF-A008-D7E0FE47C150}" destId="{85B5C891-B6FA-4007-96A4-F6D3A99CAB73}" srcOrd="2" destOrd="0" presId="urn:microsoft.com/office/officeart/2008/layout/LinedList"/>
    <dgm:cxn modelId="{D06637CE-7165-4205-A4FE-5241C6C61AC2}" type="presParOf" srcId="{35F44F23-34DA-42BF-A008-D7E0FE47C150}" destId="{58134670-920F-4A40-8917-53B07A6D2355}" srcOrd="3" destOrd="0" presId="urn:microsoft.com/office/officeart/2008/layout/LinedList"/>
    <dgm:cxn modelId="{31B04ADD-143B-45DC-A1C4-C6D405C3EA39}" type="presParOf" srcId="{35F44F23-34DA-42BF-A008-D7E0FE47C150}" destId="{06AC6C2A-F4EF-4337-954E-7467543322EE}" srcOrd="4" destOrd="0" presId="urn:microsoft.com/office/officeart/2008/layout/LinedList"/>
    <dgm:cxn modelId="{DD4E195B-7FA5-43E3-AF0F-B138EE923132}" type="presParOf" srcId="{06AC6C2A-F4EF-4337-954E-7467543322EE}" destId="{94DB563C-18CA-4A97-A348-9F6DB74EC64A}" srcOrd="0" destOrd="0" presId="urn:microsoft.com/office/officeart/2008/layout/LinedList"/>
    <dgm:cxn modelId="{A0B08879-08E4-4A8B-B7D5-BA4A024D378E}" type="presParOf" srcId="{06AC6C2A-F4EF-4337-954E-7467543322EE}" destId="{94ECF340-369C-4AD0-B784-D253B15D1BFA}" srcOrd="1" destOrd="0" presId="urn:microsoft.com/office/officeart/2008/layout/LinedList"/>
    <dgm:cxn modelId="{01095874-2FF1-47C8-9E87-E976D4F228E6}" type="presParOf" srcId="{06AC6C2A-F4EF-4337-954E-7467543322EE}" destId="{6DEE1B31-1A60-44D6-86E9-5CD0133A54E3}" srcOrd="2" destOrd="0" presId="urn:microsoft.com/office/officeart/2008/layout/LinedList"/>
    <dgm:cxn modelId="{90BA3220-4782-4A63-A0C7-5C1E33D225DF}" type="presParOf" srcId="{35F44F23-34DA-42BF-A008-D7E0FE47C150}" destId="{59A345BC-D376-49A3-895A-E684C97F9EA1}" srcOrd="5" destOrd="0" presId="urn:microsoft.com/office/officeart/2008/layout/LinedList"/>
    <dgm:cxn modelId="{365992E3-059B-4493-AB36-95CFED212A99}" type="presParOf" srcId="{35F44F23-34DA-42BF-A008-D7E0FE47C150}" destId="{7C14A641-5260-455B-B6B4-9FDB91DC6FC7}" srcOrd="6" destOrd="0" presId="urn:microsoft.com/office/officeart/2008/layout/LinedList"/>
    <dgm:cxn modelId="{FDEED51A-E8DC-401B-B156-5FDEE79C7BB3}" type="presParOf" srcId="{35F44F23-34DA-42BF-A008-D7E0FE47C150}" destId="{68783C1B-FA29-4CFD-A0E4-AFA0C33118DE}" srcOrd="7" destOrd="0" presId="urn:microsoft.com/office/officeart/2008/layout/LinedList"/>
    <dgm:cxn modelId="{4D983C0F-721F-40FB-8165-46EE2176AE91}" type="presParOf" srcId="{68783C1B-FA29-4CFD-A0E4-AFA0C33118DE}" destId="{5D2EDC8C-C104-4EC6-BF86-9FFD906271FD}" srcOrd="0" destOrd="0" presId="urn:microsoft.com/office/officeart/2008/layout/LinedList"/>
    <dgm:cxn modelId="{73F754D1-732E-4857-BC0A-17FCE693EC13}" type="presParOf" srcId="{68783C1B-FA29-4CFD-A0E4-AFA0C33118DE}" destId="{ECDB7373-3D58-4C3B-B1E6-2653A3412E04}" srcOrd="1" destOrd="0" presId="urn:microsoft.com/office/officeart/2008/layout/LinedList"/>
    <dgm:cxn modelId="{59AFDC87-2E73-43FA-8007-F8E6A24A7FF6}" type="presParOf" srcId="{68783C1B-FA29-4CFD-A0E4-AFA0C33118DE}" destId="{FE20414A-697C-4FB7-8BC9-B8E3C9727088}" srcOrd="2" destOrd="0" presId="urn:microsoft.com/office/officeart/2008/layout/LinedList"/>
    <dgm:cxn modelId="{E458DF79-14C3-4C5F-8110-586E8BF5B1EA}" type="presParOf" srcId="{35F44F23-34DA-42BF-A008-D7E0FE47C150}" destId="{3B9A0E38-3C16-466E-BC48-0564E491F637}" srcOrd="8" destOrd="0" presId="urn:microsoft.com/office/officeart/2008/layout/LinedList"/>
    <dgm:cxn modelId="{399BC188-4B7E-4DB5-82A0-4D53B0BB40CF}" type="presParOf" srcId="{35F44F23-34DA-42BF-A008-D7E0FE47C150}" destId="{34C5B1DA-4D99-4550-ADF6-C997DF97EEBB}" srcOrd="9" destOrd="0" presId="urn:microsoft.com/office/officeart/2008/layout/LinedList"/>
    <dgm:cxn modelId="{7869FD85-7DA2-4AD8-A828-334A3813AA81}" type="presParOf" srcId="{35F44F23-34DA-42BF-A008-D7E0FE47C150}" destId="{D9CE6266-36EC-4BA6-B675-3E3EE0682B0B}" srcOrd="10" destOrd="0" presId="urn:microsoft.com/office/officeart/2008/layout/LinedList"/>
    <dgm:cxn modelId="{9C3E1F45-7400-4409-9AC0-6EE09624DE81}" type="presParOf" srcId="{D9CE6266-36EC-4BA6-B675-3E3EE0682B0B}" destId="{25A08CB4-85D2-4AF1-9441-9B92D803FB00}" srcOrd="0" destOrd="0" presId="urn:microsoft.com/office/officeart/2008/layout/LinedList"/>
    <dgm:cxn modelId="{4F1AEE67-7B57-4C86-9FFF-CED071C7694C}" type="presParOf" srcId="{D9CE6266-36EC-4BA6-B675-3E3EE0682B0B}" destId="{E3092016-92A1-4FB6-AE1D-EB3A1EE75066}" srcOrd="1" destOrd="0" presId="urn:microsoft.com/office/officeart/2008/layout/LinedList"/>
    <dgm:cxn modelId="{D2336FC8-7BDC-4B12-9AD7-857F7524D1CC}" type="presParOf" srcId="{D9CE6266-36EC-4BA6-B675-3E3EE0682B0B}" destId="{3EC05B32-2354-4A65-917C-CCD452D9789A}" srcOrd="2" destOrd="0" presId="urn:microsoft.com/office/officeart/2008/layout/LinedList"/>
    <dgm:cxn modelId="{8BD7A2EF-FA8F-4749-BDBB-F4AC6FE2F995}" type="presParOf" srcId="{35F44F23-34DA-42BF-A008-D7E0FE47C150}" destId="{B6317CA8-41EB-435C-B639-46CC9BBC88A7}" srcOrd="11" destOrd="0" presId="urn:microsoft.com/office/officeart/2008/layout/LinedList"/>
    <dgm:cxn modelId="{0D888954-8650-44A5-9CAF-78EEBEFAEDC0}" type="presParOf" srcId="{35F44F23-34DA-42BF-A008-D7E0FE47C150}" destId="{6FB69A08-A2D5-48A9-B556-8466360097FA}" srcOrd="12" destOrd="0" presId="urn:microsoft.com/office/officeart/2008/layout/LinedList"/>
    <dgm:cxn modelId="{AC8351A3-FDC3-4C30-826C-44076BA4DA8C}" type="presParOf" srcId="{35F44F23-34DA-42BF-A008-D7E0FE47C150}" destId="{4A08BDE9-01C6-4365-9513-737D3E790771}" srcOrd="13" destOrd="0" presId="urn:microsoft.com/office/officeart/2008/layout/LinedList"/>
    <dgm:cxn modelId="{1CD7CA1C-8CA0-444F-AC16-5B16DD68ABE0}" type="presParOf" srcId="{4A08BDE9-01C6-4365-9513-737D3E790771}" destId="{734F4D54-BC81-4A1B-AD2B-E3EF468C5E42}" srcOrd="0" destOrd="0" presId="urn:microsoft.com/office/officeart/2008/layout/LinedList"/>
    <dgm:cxn modelId="{24461F1D-EDE1-40A0-A637-28515D1886B3}" type="presParOf" srcId="{4A08BDE9-01C6-4365-9513-737D3E790771}" destId="{3CDFDD22-E014-497E-90EE-2AE00FA2024F}" srcOrd="1" destOrd="0" presId="urn:microsoft.com/office/officeart/2008/layout/LinedList"/>
    <dgm:cxn modelId="{FED0F971-AE0D-42E7-A8D1-BB8516491B0B}" type="presParOf" srcId="{4A08BDE9-01C6-4365-9513-737D3E790771}" destId="{FF93EE75-44DE-41FD-BD4F-AADB496339A6}" srcOrd="2" destOrd="0" presId="urn:microsoft.com/office/officeart/2008/layout/LinedList"/>
    <dgm:cxn modelId="{A3FCDB08-C8EC-418B-A329-A30B38CB03EA}" type="presParOf" srcId="{35F44F23-34DA-42BF-A008-D7E0FE47C150}" destId="{9E7A3D73-56B1-4CD8-840D-185A11D690B9}" srcOrd="14" destOrd="0" presId="urn:microsoft.com/office/officeart/2008/layout/LinedList"/>
    <dgm:cxn modelId="{67D36965-A2F8-4826-8E9A-8BC3418A5DB1}" type="presParOf" srcId="{35F44F23-34DA-42BF-A008-D7E0FE47C150}" destId="{27D70A9C-88B7-4D23-8D18-89A75CCD1D21}" srcOrd="15" destOrd="0" presId="urn:microsoft.com/office/officeart/2008/layout/LinedList"/>
    <dgm:cxn modelId="{BB32AD70-6D35-4DFF-B4AD-7F111478F4E0}" type="presParOf" srcId="{35F44F23-34DA-42BF-A008-D7E0FE47C150}" destId="{421064FF-9BCE-4E9A-830F-44E905EAD2CE}" srcOrd="16" destOrd="0" presId="urn:microsoft.com/office/officeart/2008/layout/LinedList"/>
    <dgm:cxn modelId="{075033DE-9687-41F5-AA66-9B643EEEC4F4}" type="presParOf" srcId="{421064FF-9BCE-4E9A-830F-44E905EAD2CE}" destId="{D8359913-B575-4016-B98F-F504265F322D}" srcOrd="0" destOrd="0" presId="urn:microsoft.com/office/officeart/2008/layout/LinedList"/>
    <dgm:cxn modelId="{F4AEDF7C-185A-4413-B5D3-4D06989A7F4E}" type="presParOf" srcId="{421064FF-9BCE-4E9A-830F-44E905EAD2CE}" destId="{ACAE3026-931F-4FBC-A981-616157514D88}" srcOrd="1" destOrd="0" presId="urn:microsoft.com/office/officeart/2008/layout/LinedList"/>
    <dgm:cxn modelId="{9E0EDDDB-31CB-4C70-A275-8BE9A116FF4F}" type="presParOf" srcId="{421064FF-9BCE-4E9A-830F-44E905EAD2CE}" destId="{F686B503-EE19-4EB1-BA7A-0A92FD9706DB}" srcOrd="2" destOrd="0" presId="urn:microsoft.com/office/officeart/2008/layout/LinedList"/>
    <dgm:cxn modelId="{1102E0CC-4EAD-4170-9631-6B5BB1FE6D4A}" type="presParOf" srcId="{35F44F23-34DA-42BF-A008-D7E0FE47C150}" destId="{B1CB9C28-7539-4EBA-B411-BD052CCFD103}" srcOrd="17" destOrd="0" presId="urn:microsoft.com/office/officeart/2008/layout/LinedList"/>
    <dgm:cxn modelId="{5F0EA221-32AE-41BF-AC82-7B8E13EEA7AD}" type="presParOf" srcId="{35F44F23-34DA-42BF-A008-D7E0FE47C150}" destId="{C2F01D64-8A16-4640-B0A8-4055F367721E}" srcOrd="18" destOrd="0" presId="urn:microsoft.com/office/officeart/2008/layout/LinedList"/>
    <dgm:cxn modelId="{66C4F26E-90B7-456B-9447-D4AFC08FF70F}" type="presParOf" srcId="{35F44F23-34DA-42BF-A008-D7E0FE47C150}" destId="{3C66CDD0-9ADD-4195-AA5B-D4802BE1A5DE}" srcOrd="19" destOrd="0" presId="urn:microsoft.com/office/officeart/2008/layout/LinedList"/>
    <dgm:cxn modelId="{839E77A1-1214-4602-BAA2-2B8FD8776A0C}" type="presParOf" srcId="{3C66CDD0-9ADD-4195-AA5B-D4802BE1A5DE}" destId="{B38315D4-809F-4F3A-BD33-9FDF045E0253}" srcOrd="0" destOrd="0" presId="urn:microsoft.com/office/officeart/2008/layout/LinedList"/>
    <dgm:cxn modelId="{B81BF929-F4DA-43B1-8CFD-FAB321A96B4B}" type="presParOf" srcId="{3C66CDD0-9ADD-4195-AA5B-D4802BE1A5DE}" destId="{48A9928E-56E3-44A0-80E8-433BCD2CA193}" srcOrd="1" destOrd="0" presId="urn:microsoft.com/office/officeart/2008/layout/LinedList"/>
    <dgm:cxn modelId="{ACD842E1-08CD-455E-AD1B-9B0B35B8F646}" type="presParOf" srcId="{3C66CDD0-9ADD-4195-AA5B-D4802BE1A5DE}" destId="{DC553BEF-5193-449B-8217-F8C809E211AB}" srcOrd="2" destOrd="0" presId="urn:microsoft.com/office/officeart/2008/layout/LinedList"/>
    <dgm:cxn modelId="{5951413C-312F-499D-898B-36E2CBD40760}" type="presParOf" srcId="{35F44F23-34DA-42BF-A008-D7E0FE47C150}" destId="{F13D2B56-E143-4D00-A621-37E8DF8691FB}" srcOrd="20" destOrd="0" presId="urn:microsoft.com/office/officeart/2008/layout/LinedList"/>
    <dgm:cxn modelId="{853B6C95-9E79-4784-88B6-7AB630AD1FA8}" type="presParOf" srcId="{35F44F23-34DA-42BF-A008-D7E0FE47C150}" destId="{F58FBC0B-252E-4747-A9C3-E3CF2A12C441}" srcOrd="21" destOrd="0" presId="urn:microsoft.com/office/officeart/2008/layout/LinedList"/>
    <dgm:cxn modelId="{DE415B1C-52F7-4CC1-84AA-6976F9B42D6E}" type="presParOf" srcId="{35F44F23-34DA-42BF-A008-D7E0FE47C150}" destId="{B4A0C55C-C843-4A39-9AAD-76C7EC9E51DB}" srcOrd="22" destOrd="0" presId="urn:microsoft.com/office/officeart/2008/layout/LinedList"/>
    <dgm:cxn modelId="{81CAFEA6-B50F-4F67-8189-0DCC7B832FDE}" type="presParOf" srcId="{B4A0C55C-C843-4A39-9AAD-76C7EC9E51DB}" destId="{B511293D-6FBD-42B7-8C0F-8ABB0D544C3E}" srcOrd="0" destOrd="0" presId="urn:microsoft.com/office/officeart/2008/layout/LinedList"/>
    <dgm:cxn modelId="{623A53D8-DFF5-439D-8868-4FB7FC66497F}" type="presParOf" srcId="{B4A0C55C-C843-4A39-9AAD-76C7EC9E51DB}" destId="{7302D3A1-7B46-40BC-861F-895C2C11825F}" srcOrd="1" destOrd="0" presId="urn:microsoft.com/office/officeart/2008/layout/LinedList"/>
    <dgm:cxn modelId="{AAF9B6B0-D838-4966-AE7E-BEF8776AF631}" type="presParOf" srcId="{B4A0C55C-C843-4A39-9AAD-76C7EC9E51DB}" destId="{11A2D5D5-68FF-4C21-AF15-677416A75F0D}" srcOrd="2" destOrd="0" presId="urn:microsoft.com/office/officeart/2008/layout/LinedList"/>
    <dgm:cxn modelId="{60FFE78B-C3AF-4EE3-A8F7-7A55DBC7A9EC}" type="presParOf" srcId="{35F44F23-34DA-42BF-A008-D7E0FE47C150}" destId="{02591C2F-7249-403F-BF36-7ECF1A2455A5}" srcOrd="23" destOrd="0" presId="urn:microsoft.com/office/officeart/2008/layout/LinedList"/>
    <dgm:cxn modelId="{EA98BAFE-D327-49BB-88ED-260EFC9B595B}" type="presParOf" srcId="{35F44F23-34DA-42BF-A008-D7E0FE47C150}" destId="{C29AA13E-0400-4225-8737-71080EDBC38E}" srcOrd="24" destOrd="0" presId="urn:microsoft.com/office/officeart/2008/layout/LinedList"/>
    <dgm:cxn modelId="{AFA69BEA-7283-448F-A4E0-A2B031ADECC3}" type="presParOf" srcId="{35F44F23-34DA-42BF-A008-D7E0FE47C150}" destId="{6E0F7A86-08A2-4256-83DF-3D9A970148EF}" srcOrd="25" destOrd="0" presId="urn:microsoft.com/office/officeart/2008/layout/LinedList"/>
    <dgm:cxn modelId="{84843969-EB60-4F37-8457-19B7B44A892A}" type="presParOf" srcId="{6E0F7A86-08A2-4256-83DF-3D9A970148EF}" destId="{3C76FE4A-5877-4AA4-9156-2FDDDD7E391F}" srcOrd="0" destOrd="0" presId="urn:microsoft.com/office/officeart/2008/layout/LinedList"/>
    <dgm:cxn modelId="{8DE632AF-4541-4E17-A579-DAAEEA52FDC7}" type="presParOf" srcId="{6E0F7A86-08A2-4256-83DF-3D9A970148EF}" destId="{1D2458CA-7B07-4D46-A43B-B748DD263A53}" srcOrd="1" destOrd="0" presId="urn:microsoft.com/office/officeart/2008/layout/LinedList"/>
    <dgm:cxn modelId="{2C4D0D63-02E4-48D2-8A9E-E4A5DB9215D7}" type="presParOf" srcId="{6E0F7A86-08A2-4256-83DF-3D9A970148EF}" destId="{350B6054-3704-40F0-804B-0432C8EB5CFB}" srcOrd="2" destOrd="0" presId="urn:microsoft.com/office/officeart/2008/layout/LinedList"/>
    <dgm:cxn modelId="{3C13331F-BD51-4FB3-8F3F-E6593BBCC7CA}" type="presParOf" srcId="{35F44F23-34DA-42BF-A008-D7E0FE47C150}" destId="{292C16E8-D848-4B54-9FB6-6FF0A4751EF4}" srcOrd="26" destOrd="0" presId="urn:microsoft.com/office/officeart/2008/layout/LinedList"/>
    <dgm:cxn modelId="{48254AEF-3560-438E-8CE6-19BCB5CF80C5}" type="presParOf" srcId="{35F44F23-34DA-42BF-A008-D7E0FE47C150}" destId="{EF7B4439-8AD1-4F30-9AD8-64F457B43F45}" srcOrd="27" destOrd="0" presId="urn:microsoft.com/office/officeart/2008/layout/LinedList"/>
    <dgm:cxn modelId="{FD8A4649-B218-421B-B60E-2035EECF8014}" type="presParOf" srcId="{35F44F23-34DA-42BF-A008-D7E0FE47C150}" destId="{9350FE42-C2C6-4196-ACDD-CE7192284371}" srcOrd="28" destOrd="0" presId="urn:microsoft.com/office/officeart/2008/layout/LinedList"/>
    <dgm:cxn modelId="{53E016E0-1F0C-4755-ADFF-2E54107CB84D}" type="presParOf" srcId="{9350FE42-C2C6-4196-ACDD-CE7192284371}" destId="{944DD79E-2BF6-444C-BEC7-41870A249AD5}" srcOrd="0" destOrd="0" presId="urn:microsoft.com/office/officeart/2008/layout/LinedList"/>
    <dgm:cxn modelId="{88898113-E79A-46E1-8E06-BE4DD3B952EA}" type="presParOf" srcId="{9350FE42-C2C6-4196-ACDD-CE7192284371}" destId="{3099FC1C-9D39-4879-9A40-8841D677E5DA}" srcOrd="1" destOrd="0" presId="urn:microsoft.com/office/officeart/2008/layout/LinedList"/>
    <dgm:cxn modelId="{B3ECDE95-70A3-44D5-9BE9-9BEACA39770E}" type="presParOf" srcId="{9350FE42-C2C6-4196-ACDD-CE7192284371}" destId="{EEB484C3-ACBA-4C18-92B9-3DCCCB28D78E}" srcOrd="2" destOrd="0" presId="urn:microsoft.com/office/officeart/2008/layout/LinedList"/>
    <dgm:cxn modelId="{2094937E-64EC-48C5-95A7-129CA3F426D0}" type="presParOf" srcId="{35F44F23-34DA-42BF-A008-D7E0FE47C150}" destId="{8625D624-DE42-4FA0-B9E2-724841C102AD}" srcOrd="29" destOrd="0" presId="urn:microsoft.com/office/officeart/2008/layout/LinedList"/>
    <dgm:cxn modelId="{55ED1E84-5B76-4472-A684-77888D10FE1C}" type="presParOf" srcId="{35F44F23-34DA-42BF-A008-D7E0FE47C150}" destId="{4B59EB76-004F-4F35-AB74-5CC6C6A3ED67}" srcOrd="30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8B8BCA-1669-47C0-8F4D-EF95119266D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093C0B-A4CF-45DB-B238-56E09D09BA0F}">
      <dgm:prSet phldrT="[Текст]" custT="1"/>
      <dgm:spPr/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Для официального письма рекомендуется следующий состав реквизитов</a:t>
          </a:r>
          <a:endParaRPr lang="ru-RU" sz="3200" dirty="0"/>
        </a:p>
      </dgm:t>
    </dgm:pt>
    <dgm:pt modelId="{C57CC5AF-E3B4-423E-9CB5-A5069708B9AC}" type="parTrans" cxnId="{E47A29A8-E592-4124-A8C9-BAC61307D309}">
      <dgm:prSet/>
      <dgm:spPr/>
      <dgm:t>
        <a:bodyPr/>
        <a:lstStyle/>
        <a:p>
          <a:endParaRPr lang="ru-RU"/>
        </a:p>
      </dgm:t>
    </dgm:pt>
    <dgm:pt modelId="{0C43D6D6-DC54-4EDD-B9AB-0D04510D268A}" type="sibTrans" cxnId="{E47A29A8-E592-4124-A8C9-BAC61307D309}">
      <dgm:prSet/>
      <dgm:spPr/>
      <dgm:t>
        <a:bodyPr/>
        <a:lstStyle/>
        <a:p>
          <a:endParaRPr lang="ru-RU"/>
        </a:p>
      </dgm:t>
    </dgm:pt>
    <dgm:pt modelId="{C9914B08-14CF-4E3C-ACD4-6EB8DA483298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11) индекс документа;</a:t>
          </a:r>
        </a:p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888DC7C-E4DD-4BA2-9D16-2D26B56A1E80}" type="parTrans" cxnId="{B3FB17C5-2F92-42AD-9E0D-55D4B63491E9}">
      <dgm:prSet/>
      <dgm:spPr/>
      <dgm:t>
        <a:bodyPr/>
        <a:lstStyle/>
        <a:p>
          <a:endParaRPr lang="ru-RU"/>
        </a:p>
      </dgm:t>
    </dgm:pt>
    <dgm:pt modelId="{249A2AEB-E320-4E36-9863-25086A05D2B5}" type="sibTrans" cxnId="{B3FB17C5-2F92-42AD-9E0D-55D4B63491E9}">
      <dgm:prSet/>
      <dgm:spPr/>
      <dgm:t>
        <a:bodyPr/>
        <a:lstStyle/>
        <a:p>
          <a:endParaRPr lang="ru-RU"/>
        </a:p>
      </dgm:t>
    </dgm:pt>
    <dgm:pt modelId="{49D44586-30C1-4F6B-B37F-7BEFA0B2B76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16) подпись;</a:t>
          </a:r>
        </a:p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7C1FA097-F65E-422D-B282-31FDA970FE85}" type="parTrans" cxnId="{A80645EF-2B83-43CE-B4CE-7638E6FEB04F}">
      <dgm:prSet/>
      <dgm:spPr/>
      <dgm:t>
        <a:bodyPr/>
        <a:lstStyle/>
        <a:p>
          <a:endParaRPr lang="ru-RU"/>
        </a:p>
      </dgm:t>
    </dgm:pt>
    <dgm:pt modelId="{B2B1C4DF-4BE7-4190-BAA3-D346308A48D4}" type="sibTrans" cxnId="{A80645EF-2B83-43CE-B4CE-7638E6FEB04F}">
      <dgm:prSet/>
      <dgm:spPr/>
      <dgm:t>
        <a:bodyPr/>
        <a:lstStyle/>
        <a:p>
          <a:endParaRPr lang="ru-RU"/>
        </a:p>
      </dgm:t>
    </dgm:pt>
    <dgm:pt modelId="{D38742BE-C111-4EF4-B24F-FB46FBBA535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17) фамилия и телефон исполнителя.</a:t>
          </a:r>
        </a:p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023B518C-41D4-4406-9E51-8CC75FE288FC}" type="parTrans" cxnId="{8B044CA2-2A1D-4A13-BC3A-837E0806CB8D}">
      <dgm:prSet/>
      <dgm:spPr/>
      <dgm:t>
        <a:bodyPr/>
        <a:lstStyle/>
        <a:p>
          <a:endParaRPr lang="ru-RU"/>
        </a:p>
      </dgm:t>
    </dgm:pt>
    <dgm:pt modelId="{0207D741-91B3-43DE-A16D-C9EAB48C6D8D}" type="sibTrans" cxnId="{8B044CA2-2A1D-4A13-BC3A-837E0806CB8D}">
      <dgm:prSet/>
      <dgm:spPr/>
      <dgm:t>
        <a:bodyPr/>
        <a:lstStyle/>
        <a:p>
          <a:endParaRPr lang="ru-RU"/>
        </a:p>
      </dgm:t>
    </dgm:pt>
    <dgm:pt modelId="{2AACEBC6-C547-4467-A313-6CF537E4C818}">
      <dgm:prSet phldrT="[Текст]" custT="1"/>
      <dgm:spPr/>
      <dgm:t>
        <a:bodyPr/>
        <a:lstStyle/>
        <a:p>
          <a:pPr lvl="0"/>
          <a:r>
            <a:rPr lang="ru-RU" sz="1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12) ссылка на индекс и дату входящего документа;</a:t>
          </a:r>
        </a:p>
      </dgm:t>
    </dgm:pt>
    <dgm:pt modelId="{B9362EAF-15F1-41E2-A6C3-4F7F6FB6049E}" type="parTrans" cxnId="{40F7D194-716E-4BE1-9646-2823749CA5B1}">
      <dgm:prSet/>
      <dgm:spPr/>
      <dgm:t>
        <a:bodyPr/>
        <a:lstStyle/>
        <a:p>
          <a:endParaRPr lang="ru-RU"/>
        </a:p>
      </dgm:t>
    </dgm:pt>
    <dgm:pt modelId="{E16AABE9-57FD-4A8A-A5F9-917F5A0F115F}" type="sibTrans" cxnId="{40F7D194-716E-4BE1-9646-2823749CA5B1}">
      <dgm:prSet/>
      <dgm:spPr/>
      <dgm:t>
        <a:bodyPr/>
        <a:lstStyle/>
        <a:p>
          <a:endParaRPr lang="ru-RU"/>
        </a:p>
      </dgm:t>
    </dgm:pt>
    <dgm:pt modelId="{C8B5800B-5930-4B0B-9E7E-169AC8DC9D93}">
      <dgm:prSet phldrT="[Текст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13) адресат;</a:t>
          </a:r>
          <a:endParaRPr lang="ru-RU" dirty="0" smtClean="0"/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2C941706-65A5-4775-9A28-E846FAF7114B}" type="parTrans" cxnId="{8DA669C3-75C3-4CE0-BA39-8F6F7F8C6E87}">
      <dgm:prSet/>
      <dgm:spPr/>
      <dgm:t>
        <a:bodyPr/>
        <a:lstStyle/>
        <a:p>
          <a:endParaRPr lang="ru-RU"/>
        </a:p>
      </dgm:t>
    </dgm:pt>
    <dgm:pt modelId="{CC24A4D9-8750-4207-BBA1-82D4DF2EA77A}" type="sibTrans" cxnId="{8DA669C3-75C3-4CE0-BA39-8F6F7F8C6E87}">
      <dgm:prSet/>
      <dgm:spPr/>
      <dgm:t>
        <a:bodyPr/>
        <a:lstStyle/>
        <a:p>
          <a:endParaRPr lang="ru-RU"/>
        </a:p>
      </dgm:t>
    </dgm:pt>
    <dgm:pt modelId="{D51FDC76-73A7-4C11-B4B9-D2A50A2E3BCA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14) заголовок к тексту;</a:t>
          </a:r>
        </a:p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AF890A5C-50FD-4BE0-BC6A-E151413DD10F}" type="parTrans" cxnId="{28099B5C-00B4-4DE2-BA27-425AAC98F03E}">
      <dgm:prSet/>
      <dgm:spPr/>
      <dgm:t>
        <a:bodyPr/>
        <a:lstStyle/>
        <a:p>
          <a:endParaRPr lang="ru-RU"/>
        </a:p>
      </dgm:t>
    </dgm:pt>
    <dgm:pt modelId="{1EBBDB59-7F83-45B6-A081-B22F3F2C2BB1}" type="sibTrans" cxnId="{28099B5C-00B4-4DE2-BA27-425AAC98F03E}">
      <dgm:prSet/>
      <dgm:spPr/>
      <dgm:t>
        <a:bodyPr/>
        <a:lstStyle/>
        <a:p>
          <a:endParaRPr lang="ru-RU"/>
        </a:p>
      </dgm:t>
    </dgm:pt>
    <dgm:pt modelId="{A8597C01-D0CD-4D7D-9BE3-F1C7D4095640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15) текст;</a:t>
          </a:r>
        </a:p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F42B536E-9D1B-45E7-82A2-5233D341269F}" type="parTrans" cxnId="{591ED4F2-39C1-4D9B-A0B1-B304F3D0C87C}">
      <dgm:prSet/>
      <dgm:spPr/>
      <dgm:t>
        <a:bodyPr/>
        <a:lstStyle/>
        <a:p>
          <a:endParaRPr lang="ru-RU"/>
        </a:p>
      </dgm:t>
    </dgm:pt>
    <dgm:pt modelId="{6FAB41FD-27F7-48C9-B02F-F732BF7CBD55}" type="sibTrans" cxnId="{591ED4F2-39C1-4D9B-A0B1-B304F3D0C87C}">
      <dgm:prSet/>
      <dgm:spPr/>
      <dgm:t>
        <a:bodyPr/>
        <a:lstStyle/>
        <a:p>
          <a:endParaRPr lang="ru-RU"/>
        </a:p>
      </dgm:t>
    </dgm:pt>
    <dgm:pt modelId="{AEA0CDD7-DD07-4015-ABE1-BB1773B953D8}" type="pres">
      <dgm:prSet presAssocID="{048B8BCA-1669-47C0-8F4D-EF95119266DF}" presName="vert0" presStyleCnt="0">
        <dgm:presLayoutVars>
          <dgm:dir/>
          <dgm:animOne val="branch"/>
          <dgm:animLvl val="lvl"/>
        </dgm:presLayoutVars>
      </dgm:prSet>
      <dgm:spPr/>
    </dgm:pt>
    <dgm:pt modelId="{86BD56A0-12DC-48BB-8563-A9908F5319FF}" type="pres">
      <dgm:prSet presAssocID="{3D093C0B-A4CF-45DB-B238-56E09D09BA0F}" presName="thickLine" presStyleLbl="alignNode1" presStyleIdx="0" presStyleCnt="1"/>
      <dgm:spPr/>
    </dgm:pt>
    <dgm:pt modelId="{0F1946DE-5F64-45DE-83AA-25F8D802EECA}" type="pres">
      <dgm:prSet presAssocID="{3D093C0B-A4CF-45DB-B238-56E09D09BA0F}" presName="horz1" presStyleCnt="0"/>
      <dgm:spPr/>
    </dgm:pt>
    <dgm:pt modelId="{9F16234F-DDBD-4DE1-BFA1-421B4DC765B0}" type="pres">
      <dgm:prSet presAssocID="{3D093C0B-A4CF-45DB-B238-56E09D09BA0F}" presName="tx1" presStyleLbl="revTx" presStyleIdx="0" presStyleCnt="8" custScaleX="168321"/>
      <dgm:spPr/>
      <dgm:t>
        <a:bodyPr/>
        <a:lstStyle/>
        <a:p>
          <a:endParaRPr lang="ru-RU"/>
        </a:p>
      </dgm:t>
    </dgm:pt>
    <dgm:pt modelId="{FA44FD26-69CE-46AF-B9E8-54A8756E9BF5}" type="pres">
      <dgm:prSet presAssocID="{3D093C0B-A4CF-45DB-B238-56E09D09BA0F}" presName="vert1" presStyleCnt="0"/>
      <dgm:spPr/>
    </dgm:pt>
    <dgm:pt modelId="{B87A9631-B04F-4EE4-BA98-D1F9D7745C4C}" type="pres">
      <dgm:prSet presAssocID="{C9914B08-14CF-4E3C-ACD4-6EB8DA483298}" presName="vertSpace2a" presStyleCnt="0"/>
      <dgm:spPr/>
    </dgm:pt>
    <dgm:pt modelId="{7FE57CDA-A6C2-412B-8AD2-384AC368BE2F}" type="pres">
      <dgm:prSet presAssocID="{C9914B08-14CF-4E3C-ACD4-6EB8DA483298}" presName="horz2" presStyleCnt="0"/>
      <dgm:spPr/>
    </dgm:pt>
    <dgm:pt modelId="{4D9E916D-A9C2-4387-9C94-AE4B2B17CB92}" type="pres">
      <dgm:prSet presAssocID="{C9914B08-14CF-4E3C-ACD4-6EB8DA483298}" presName="horzSpace2" presStyleCnt="0"/>
      <dgm:spPr/>
    </dgm:pt>
    <dgm:pt modelId="{613C281E-8316-46B3-B770-D1EB68F5B200}" type="pres">
      <dgm:prSet presAssocID="{C9914B08-14CF-4E3C-ACD4-6EB8DA483298}" presName="tx2" presStyleLbl="revTx" presStyleIdx="1" presStyleCnt="8"/>
      <dgm:spPr/>
    </dgm:pt>
    <dgm:pt modelId="{8CAE39CD-38E9-4ECC-BC25-07ED93F19AAD}" type="pres">
      <dgm:prSet presAssocID="{C9914B08-14CF-4E3C-ACD4-6EB8DA483298}" presName="vert2" presStyleCnt="0"/>
      <dgm:spPr/>
    </dgm:pt>
    <dgm:pt modelId="{F046AEF1-D6A5-4E24-B30E-8D7135BC25C9}" type="pres">
      <dgm:prSet presAssocID="{C9914B08-14CF-4E3C-ACD4-6EB8DA483298}" presName="thinLine2b" presStyleLbl="callout" presStyleIdx="0" presStyleCnt="7"/>
      <dgm:spPr/>
    </dgm:pt>
    <dgm:pt modelId="{3D98BF83-F04A-40DE-B432-7E6EED9828CA}" type="pres">
      <dgm:prSet presAssocID="{C9914B08-14CF-4E3C-ACD4-6EB8DA483298}" presName="vertSpace2b" presStyleCnt="0"/>
      <dgm:spPr/>
    </dgm:pt>
    <dgm:pt modelId="{21155D95-552D-4C37-B3C8-5470506DB6C1}" type="pres">
      <dgm:prSet presAssocID="{2AACEBC6-C547-4467-A313-6CF537E4C818}" presName="horz2" presStyleCnt="0"/>
      <dgm:spPr/>
    </dgm:pt>
    <dgm:pt modelId="{67C38BC5-3C4F-4643-8FF6-F52A2E81D3D5}" type="pres">
      <dgm:prSet presAssocID="{2AACEBC6-C547-4467-A313-6CF537E4C818}" presName="horzSpace2" presStyleCnt="0"/>
      <dgm:spPr/>
    </dgm:pt>
    <dgm:pt modelId="{B5A9F86F-A7EC-47AB-A7EE-2679F1990CDF}" type="pres">
      <dgm:prSet presAssocID="{2AACEBC6-C547-4467-A313-6CF537E4C818}" presName="tx2" presStyleLbl="revTx" presStyleIdx="2" presStyleCnt="8"/>
      <dgm:spPr/>
      <dgm:t>
        <a:bodyPr/>
        <a:lstStyle/>
        <a:p>
          <a:endParaRPr lang="ru-RU"/>
        </a:p>
      </dgm:t>
    </dgm:pt>
    <dgm:pt modelId="{2B29653A-FC8E-4B87-8B8C-D67C726CAAD4}" type="pres">
      <dgm:prSet presAssocID="{2AACEBC6-C547-4467-A313-6CF537E4C818}" presName="vert2" presStyleCnt="0"/>
      <dgm:spPr/>
    </dgm:pt>
    <dgm:pt modelId="{E0CF839E-1975-4CC3-AE4B-AB478FABED93}" type="pres">
      <dgm:prSet presAssocID="{2AACEBC6-C547-4467-A313-6CF537E4C818}" presName="thinLine2b" presStyleLbl="callout" presStyleIdx="1" presStyleCnt="7"/>
      <dgm:spPr/>
    </dgm:pt>
    <dgm:pt modelId="{43218930-1512-4B4A-8F3F-A281A11CA6D4}" type="pres">
      <dgm:prSet presAssocID="{2AACEBC6-C547-4467-A313-6CF537E4C818}" presName="vertSpace2b" presStyleCnt="0"/>
      <dgm:spPr/>
    </dgm:pt>
    <dgm:pt modelId="{A6A4D197-046B-4A77-B153-2B9DAE9201F8}" type="pres">
      <dgm:prSet presAssocID="{C8B5800B-5930-4B0B-9E7E-169AC8DC9D93}" presName="horz2" presStyleCnt="0"/>
      <dgm:spPr/>
    </dgm:pt>
    <dgm:pt modelId="{A3C60353-7226-4C65-A12D-84C983772115}" type="pres">
      <dgm:prSet presAssocID="{C8B5800B-5930-4B0B-9E7E-169AC8DC9D93}" presName="horzSpace2" presStyleCnt="0"/>
      <dgm:spPr/>
    </dgm:pt>
    <dgm:pt modelId="{435C59D4-15CD-48B2-923F-834BEB2BC6FE}" type="pres">
      <dgm:prSet presAssocID="{C8B5800B-5930-4B0B-9E7E-169AC8DC9D93}" presName="tx2" presStyleLbl="revTx" presStyleIdx="3" presStyleCnt="8"/>
      <dgm:spPr/>
    </dgm:pt>
    <dgm:pt modelId="{3EDA7DA2-7E1C-4C59-906F-C359F21CCC16}" type="pres">
      <dgm:prSet presAssocID="{C8B5800B-5930-4B0B-9E7E-169AC8DC9D93}" presName="vert2" presStyleCnt="0"/>
      <dgm:spPr/>
    </dgm:pt>
    <dgm:pt modelId="{518BDE98-7128-4C6B-9FD6-E427EC145320}" type="pres">
      <dgm:prSet presAssocID="{C8B5800B-5930-4B0B-9E7E-169AC8DC9D93}" presName="thinLine2b" presStyleLbl="callout" presStyleIdx="2" presStyleCnt="7"/>
      <dgm:spPr/>
    </dgm:pt>
    <dgm:pt modelId="{5E0EF35F-3912-44C6-A105-91B366AC632C}" type="pres">
      <dgm:prSet presAssocID="{C8B5800B-5930-4B0B-9E7E-169AC8DC9D93}" presName="vertSpace2b" presStyleCnt="0"/>
      <dgm:spPr/>
    </dgm:pt>
    <dgm:pt modelId="{2C081013-93C2-4F71-AE05-AF3FFC345A7F}" type="pres">
      <dgm:prSet presAssocID="{D51FDC76-73A7-4C11-B4B9-D2A50A2E3BCA}" presName="horz2" presStyleCnt="0"/>
      <dgm:spPr/>
    </dgm:pt>
    <dgm:pt modelId="{4B53730F-4DA9-4536-A716-E8B63FFAAF3E}" type="pres">
      <dgm:prSet presAssocID="{D51FDC76-73A7-4C11-B4B9-D2A50A2E3BCA}" presName="horzSpace2" presStyleCnt="0"/>
      <dgm:spPr/>
    </dgm:pt>
    <dgm:pt modelId="{07426F94-070A-4D7B-81A4-C09D9F3FBDB7}" type="pres">
      <dgm:prSet presAssocID="{D51FDC76-73A7-4C11-B4B9-D2A50A2E3BCA}" presName="tx2" presStyleLbl="revTx" presStyleIdx="4" presStyleCnt="8"/>
      <dgm:spPr/>
    </dgm:pt>
    <dgm:pt modelId="{7F6195A6-BB3E-43D1-8CBD-1839EC12A843}" type="pres">
      <dgm:prSet presAssocID="{D51FDC76-73A7-4C11-B4B9-D2A50A2E3BCA}" presName="vert2" presStyleCnt="0"/>
      <dgm:spPr/>
    </dgm:pt>
    <dgm:pt modelId="{54BEB0F5-5BF1-4722-A53E-DCCF1B188FDC}" type="pres">
      <dgm:prSet presAssocID="{D51FDC76-73A7-4C11-B4B9-D2A50A2E3BCA}" presName="thinLine2b" presStyleLbl="callout" presStyleIdx="3" presStyleCnt="7"/>
      <dgm:spPr/>
    </dgm:pt>
    <dgm:pt modelId="{877C12FA-5EFB-40BB-8B4D-041E98F6AF0D}" type="pres">
      <dgm:prSet presAssocID="{D51FDC76-73A7-4C11-B4B9-D2A50A2E3BCA}" presName="vertSpace2b" presStyleCnt="0"/>
      <dgm:spPr/>
    </dgm:pt>
    <dgm:pt modelId="{511D46DA-6662-47C9-8359-281267509C3E}" type="pres">
      <dgm:prSet presAssocID="{A8597C01-D0CD-4D7D-9BE3-F1C7D4095640}" presName="horz2" presStyleCnt="0"/>
      <dgm:spPr/>
    </dgm:pt>
    <dgm:pt modelId="{FB50BB11-841F-475C-AF17-09B5F36454B7}" type="pres">
      <dgm:prSet presAssocID="{A8597C01-D0CD-4D7D-9BE3-F1C7D4095640}" presName="horzSpace2" presStyleCnt="0"/>
      <dgm:spPr/>
    </dgm:pt>
    <dgm:pt modelId="{08DE9746-DE1A-4DA0-9912-0804D84722D0}" type="pres">
      <dgm:prSet presAssocID="{A8597C01-D0CD-4D7D-9BE3-F1C7D4095640}" presName="tx2" presStyleLbl="revTx" presStyleIdx="5" presStyleCnt="8"/>
      <dgm:spPr/>
    </dgm:pt>
    <dgm:pt modelId="{01C795C5-384A-47B1-8DD3-E645AD153B00}" type="pres">
      <dgm:prSet presAssocID="{A8597C01-D0CD-4D7D-9BE3-F1C7D4095640}" presName="vert2" presStyleCnt="0"/>
      <dgm:spPr/>
    </dgm:pt>
    <dgm:pt modelId="{052FC0CB-63DD-48AE-8A6F-819048D9F3AE}" type="pres">
      <dgm:prSet presAssocID="{A8597C01-D0CD-4D7D-9BE3-F1C7D4095640}" presName="thinLine2b" presStyleLbl="callout" presStyleIdx="4" presStyleCnt="7"/>
      <dgm:spPr/>
    </dgm:pt>
    <dgm:pt modelId="{05647C0E-8A46-461F-AE5A-4F605E814AD6}" type="pres">
      <dgm:prSet presAssocID="{A8597C01-D0CD-4D7D-9BE3-F1C7D4095640}" presName="vertSpace2b" presStyleCnt="0"/>
      <dgm:spPr/>
    </dgm:pt>
    <dgm:pt modelId="{5D1B95F2-BA4D-4966-84F4-E383FBC0C25E}" type="pres">
      <dgm:prSet presAssocID="{49D44586-30C1-4F6B-B37F-7BEFA0B2B762}" presName="horz2" presStyleCnt="0"/>
      <dgm:spPr/>
    </dgm:pt>
    <dgm:pt modelId="{765DD43C-B7B2-4BAE-842A-DE1BDDFED3A5}" type="pres">
      <dgm:prSet presAssocID="{49D44586-30C1-4F6B-B37F-7BEFA0B2B762}" presName="horzSpace2" presStyleCnt="0"/>
      <dgm:spPr/>
    </dgm:pt>
    <dgm:pt modelId="{CA6B0FD3-C66A-49F3-99AE-F570EBE9EBB6}" type="pres">
      <dgm:prSet presAssocID="{49D44586-30C1-4F6B-B37F-7BEFA0B2B762}" presName="tx2" presStyleLbl="revTx" presStyleIdx="6" presStyleCnt="8"/>
      <dgm:spPr/>
    </dgm:pt>
    <dgm:pt modelId="{7ED35AE9-30FA-4DC0-9098-9A12141373A8}" type="pres">
      <dgm:prSet presAssocID="{49D44586-30C1-4F6B-B37F-7BEFA0B2B762}" presName="vert2" presStyleCnt="0"/>
      <dgm:spPr/>
    </dgm:pt>
    <dgm:pt modelId="{8201B4BE-DD9E-4D92-8E46-8B1C8F6FF5E7}" type="pres">
      <dgm:prSet presAssocID="{49D44586-30C1-4F6B-B37F-7BEFA0B2B762}" presName="thinLine2b" presStyleLbl="callout" presStyleIdx="5" presStyleCnt="7"/>
      <dgm:spPr/>
    </dgm:pt>
    <dgm:pt modelId="{DEA8F395-743B-4707-9F7F-59DAB73951AA}" type="pres">
      <dgm:prSet presAssocID="{49D44586-30C1-4F6B-B37F-7BEFA0B2B762}" presName="vertSpace2b" presStyleCnt="0"/>
      <dgm:spPr/>
    </dgm:pt>
    <dgm:pt modelId="{2F045CF9-76AF-41E7-A650-83B9A4DD17AC}" type="pres">
      <dgm:prSet presAssocID="{D38742BE-C111-4EF4-B24F-FB46FBBA5352}" presName="horz2" presStyleCnt="0"/>
      <dgm:spPr/>
    </dgm:pt>
    <dgm:pt modelId="{B85CB2F7-FDF1-44A0-90DE-1AEFCFCF3F6A}" type="pres">
      <dgm:prSet presAssocID="{D38742BE-C111-4EF4-B24F-FB46FBBA5352}" presName="horzSpace2" presStyleCnt="0"/>
      <dgm:spPr/>
    </dgm:pt>
    <dgm:pt modelId="{66741CC1-6215-4D4B-B4B4-718B779BE08A}" type="pres">
      <dgm:prSet presAssocID="{D38742BE-C111-4EF4-B24F-FB46FBBA5352}" presName="tx2" presStyleLbl="revTx" presStyleIdx="7" presStyleCnt="8"/>
      <dgm:spPr/>
    </dgm:pt>
    <dgm:pt modelId="{113A5391-ED4C-4A86-A218-9A9846A18E63}" type="pres">
      <dgm:prSet presAssocID="{D38742BE-C111-4EF4-B24F-FB46FBBA5352}" presName="vert2" presStyleCnt="0"/>
      <dgm:spPr/>
    </dgm:pt>
    <dgm:pt modelId="{2CFEB0DA-2E8C-42D7-8C31-42035FA40E85}" type="pres">
      <dgm:prSet presAssocID="{D38742BE-C111-4EF4-B24F-FB46FBBA5352}" presName="thinLine2b" presStyleLbl="callout" presStyleIdx="6" presStyleCnt="7"/>
      <dgm:spPr/>
    </dgm:pt>
    <dgm:pt modelId="{C5A749B7-1B50-4B0D-BCA3-FDE20174A2DB}" type="pres">
      <dgm:prSet presAssocID="{D38742BE-C111-4EF4-B24F-FB46FBBA5352}" presName="vertSpace2b" presStyleCnt="0"/>
      <dgm:spPr/>
    </dgm:pt>
  </dgm:ptLst>
  <dgm:cxnLst>
    <dgm:cxn modelId="{C824A60D-24D4-4E87-8C48-BFFA5258D26A}" type="presOf" srcId="{D38742BE-C111-4EF4-B24F-FB46FBBA5352}" destId="{66741CC1-6215-4D4B-B4B4-718B779BE08A}" srcOrd="0" destOrd="0" presId="urn:microsoft.com/office/officeart/2008/layout/LinedList"/>
    <dgm:cxn modelId="{0873A21E-F205-4492-87B7-5773B5DBDA33}" type="presOf" srcId="{C9914B08-14CF-4E3C-ACD4-6EB8DA483298}" destId="{613C281E-8316-46B3-B770-D1EB68F5B200}" srcOrd="0" destOrd="0" presId="urn:microsoft.com/office/officeart/2008/layout/LinedList"/>
    <dgm:cxn modelId="{3B192C38-7CB8-4023-9F6A-669C2B22576B}" type="presOf" srcId="{A8597C01-D0CD-4D7D-9BE3-F1C7D4095640}" destId="{08DE9746-DE1A-4DA0-9912-0804D84722D0}" srcOrd="0" destOrd="0" presId="urn:microsoft.com/office/officeart/2008/layout/LinedList"/>
    <dgm:cxn modelId="{364E903E-B8C1-439A-BE97-9901F7D76AA1}" type="presOf" srcId="{048B8BCA-1669-47C0-8F4D-EF95119266DF}" destId="{AEA0CDD7-DD07-4015-ABE1-BB1773B953D8}" srcOrd="0" destOrd="0" presId="urn:microsoft.com/office/officeart/2008/layout/LinedList"/>
    <dgm:cxn modelId="{5F73164B-FA12-4AEB-B713-BDD6988D36A9}" type="presOf" srcId="{D51FDC76-73A7-4C11-B4B9-D2A50A2E3BCA}" destId="{07426F94-070A-4D7B-81A4-C09D9F3FBDB7}" srcOrd="0" destOrd="0" presId="urn:microsoft.com/office/officeart/2008/layout/LinedList"/>
    <dgm:cxn modelId="{A80645EF-2B83-43CE-B4CE-7638E6FEB04F}" srcId="{3D093C0B-A4CF-45DB-B238-56E09D09BA0F}" destId="{49D44586-30C1-4F6B-B37F-7BEFA0B2B762}" srcOrd="5" destOrd="0" parTransId="{7C1FA097-F65E-422D-B282-31FDA970FE85}" sibTransId="{B2B1C4DF-4BE7-4190-BAA3-D346308A48D4}"/>
    <dgm:cxn modelId="{10B6DDA9-5767-4CD0-BD77-6051ED4B865B}" type="presOf" srcId="{2AACEBC6-C547-4467-A313-6CF537E4C818}" destId="{B5A9F86F-A7EC-47AB-A7EE-2679F1990CDF}" srcOrd="0" destOrd="0" presId="urn:microsoft.com/office/officeart/2008/layout/LinedList"/>
    <dgm:cxn modelId="{C87E5D97-6144-4786-8FF9-E97B23E46D1C}" type="presOf" srcId="{49D44586-30C1-4F6B-B37F-7BEFA0B2B762}" destId="{CA6B0FD3-C66A-49F3-99AE-F570EBE9EBB6}" srcOrd="0" destOrd="0" presId="urn:microsoft.com/office/officeart/2008/layout/LinedList"/>
    <dgm:cxn modelId="{6A02AEA4-11C2-4F4F-9EB3-E60AAAF0109B}" type="presOf" srcId="{3D093C0B-A4CF-45DB-B238-56E09D09BA0F}" destId="{9F16234F-DDBD-4DE1-BFA1-421B4DC765B0}" srcOrd="0" destOrd="0" presId="urn:microsoft.com/office/officeart/2008/layout/LinedList"/>
    <dgm:cxn modelId="{8B044CA2-2A1D-4A13-BC3A-837E0806CB8D}" srcId="{3D093C0B-A4CF-45DB-B238-56E09D09BA0F}" destId="{D38742BE-C111-4EF4-B24F-FB46FBBA5352}" srcOrd="6" destOrd="0" parTransId="{023B518C-41D4-4406-9E51-8CC75FE288FC}" sibTransId="{0207D741-91B3-43DE-A16D-C9EAB48C6D8D}"/>
    <dgm:cxn modelId="{B3FB17C5-2F92-42AD-9E0D-55D4B63491E9}" srcId="{3D093C0B-A4CF-45DB-B238-56E09D09BA0F}" destId="{C9914B08-14CF-4E3C-ACD4-6EB8DA483298}" srcOrd="0" destOrd="0" parTransId="{3888DC7C-E4DD-4BA2-9D16-2D26B56A1E80}" sibTransId="{249A2AEB-E320-4E36-9863-25086A05D2B5}"/>
    <dgm:cxn modelId="{22ED9EFB-FF28-4CEC-AA87-4AC2CF34919A}" type="presOf" srcId="{C8B5800B-5930-4B0B-9E7E-169AC8DC9D93}" destId="{435C59D4-15CD-48B2-923F-834BEB2BC6FE}" srcOrd="0" destOrd="0" presId="urn:microsoft.com/office/officeart/2008/layout/LinedList"/>
    <dgm:cxn modelId="{28099B5C-00B4-4DE2-BA27-425AAC98F03E}" srcId="{3D093C0B-A4CF-45DB-B238-56E09D09BA0F}" destId="{D51FDC76-73A7-4C11-B4B9-D2A50A2E3BCA}" srcOrd="3" destOrd="0" parTransId="{AF890A5C-50FD-4BE0-BC6A-E151413DD10F}" sibTransId="{1EBBDB59-7F83-45B6-A081-B22F3F2C2BB1}"/>
    <dgm:cxn modelId="{591ED4F2-39C1-4D9B-A0B1-B304F3D0C87C}" srcId="{3D093C0B-A4CF-45DB-B238-56E09D09BA0F}" destId="{A8597C01-D0CD-4D7D-9BE3-F1C7D4095640}" srcOrd="4" destOrd="0" parTransId="{F42B536E-9D1B-45E7-82A2-5233D341269F}" sibTransId="{6FAB41FD-27F7-48C9-B02F-F732BF7CBD55}"/>
    <dgm:cxn modelId="{8DA669C3-75C3-4CE0-BA39-8F6F7F8C6E87}" srcId="{3D093C0B-A4CF-45DB-B238-56E09D09BA0F}" destId="{C8B5800B-5930-4B0B-9E7E-169AC8DC9D93}" srcOrd="2" destOrd="0" parTransId="{2C941706-65A5-4775-9A28-E846FAF7114B}" sibTransId="{CC24A4D9-8750-4207-BBA1-82D4DF2EA77A}"/>
    <dgm:cxn modelId="{E47A29A8-E592-4124-A8C9-BAC61307D309}" srcId="{048B8BCA-1669-47C0-8F4D-EF95119266DF}" destId="{3D093C0B-A4CF-45DB-B238-56E09D09BA0F}" srcOrd="0" destOrd="0" parTransId="{C57CC5AF-E3B4-423E-9CB5-A5069708B9AC}" sibTransId="{0C43D6D6-DC54-4EDD-B9AB-0D04510D268A}"/>
    <dgm:cxn modelId="{40F7D194-716E-4BE1-9646-2823749CA5B1}" srcId="{3D093C0B-A4CF-45DB-B238-56E09D09BA0F}" destId="{2AACEBC6-C547-4467-A313-6CF537E4C818}" srcOrd="1" destOrd="0" parTransId="{B9362EAF-15F1-41E2-A6C3-4F7F6FB6049E}" sibTransId="{E16AABE9-57FD-4A8A-A5F9-917F5A0F115F}"/>
    <dgm:cxn modelId="{274D8783-7CDA-4914-8511-F6102A2C4C91}" type="presParOf" srcId="{AEA0CDD7-DD07-4015-ABE1-BB1773B953D8}" destId="{86BD56A0-12DC-48BB-8563-A9908F5319FF}" srcOrd="0" destOrd="0" presId="urn:microsoft.com/office/officeart/2008/layout/LinedList"/>
    <dgm:cxn modelId="{5772D4DB-B6FF-4C6A-8744-ABC4DE852845}" type="presParOf" srcId="{AEA0CDD7-DD07-4015-ABE1-BB1773B953D8}" destId="{0F1946DE-5F64-45DE-83AA-25F8D802EECA}" srcOrd="1" destOrd="0" presId="urn:microsoft.com/office/officeart/2008/layout/LinedList"/>
    <dgm:cxn modelId="{E0B04F31-BF1E-4F29-89DA-3D5EA7C7E65C}" type="presParOf" srcId="{0F1946DE-5F64-45DE-83AA-25F8D802EECA}" destId="{9F16234F-DDBD-4DE1-BFA1-421B4DC765B0}" srcOrd="0" destOrd="0" presId="urn:microsoft.com/office/officeart/2008/layout/LinedList"/>
    <dgm:cxn modelId="{35BE5335-FE37-478C-968B-07B680D60762}" type="presParOf" srcId="{0F1946DE-5F64-45DE-83AA-25F8D802EECA}" destId="{FA44FD26-69CE-46AF-B9E8-54A8756E9BF5}" srcOrd="1" destOrd="0" presId="urn:microsoft.com/office/officeart/2008/layout/LinedList"/>
    <dgm:cxn modelId="{D798D77C-BFA0-43BB-B519-E5CAF4E637FD}" type="presParOf" srcId="{FA44FD26-69CE-46AF-B9E8-54A8756E9BF5}" destId="{B87A9631-B04F-4EE4-BA98-D1F9D7745C4C}" srcOrd="0" destOrd="0" presId="urn:microsoft.com/office/officeart/2008/layout/LinedList"/>
    <dgm:cxn modelId="{8C84480B-7A33-4062-B37E-ADB0110DF302}" type="presParOf" srcId="{FA44FD26-69CE-46AF-B9E8-54A8756E9BF5}" destId="{7FE57CDA-A6C2-412B-8AD2-384AC368BE2F}" srcOrd="1" destOrd="0" presId="urn:microsoft.com/office/officeart/2008/layout/LinedList"/>
    <dgm:cxn modelId="{440BD3E2-CE42-4A49-90A7-F058B4FE636D}" type="presParOf" srcId="{7FE57CDA-A6C2-412B-8AD2-384AC368BE2F}" destId="{4D9E916D-A9C2-4387-9C94-AE4B2B17CB92}" srcOrd="0" destOrd="0" presId="urn:microsoft.com/office/officeart/2008/layout/LinedList"/>
    <dgm:cxn modelId="{A25A4ED1-7A03-4D6F-B397-3976D47CBB5E}" type="presParOf" srcId="{7FE57CDA-A6C2-412B-8AD2-384AC368BE2F}" destId="{613C281E-8316-46B3-B770-D1EB68F5B200}" srcOrd="1" destOrd="0" presId="urn:microsoft.com/office/officeart/2008/layout/LinedList"/>
    <dgm:cxn modelId="{72D1C41C-7D76-4DA9-B112-02156EFA149E}" type="presParOf" srcId="{7FE57CDA-A6C2-412B-8AD2-384AC368BE2F}" destId="{8CAE39CD-38E9-4ECC-BC25-07ED93F19AAD}" srcOrd="2" destOrd="0" presId="urn:microsoft.com/office/officeart/2008/layout/LinedList"/>
    <dgm:cxn modelId="{AD582171-F842-4A28-8853-11B83FB1EF60}" type="presParOf" srcId="{FA44FD26-69CE-46AF-B9E8-54A8756E9BF5}" destId="{F046AEF1-D6A5-4E24-B30E-8D7135BC25C9}" srcOrd="2" destOrd="0" presId="urn:microsoft.com/office/officeart/2008/layout/LinedList"/>
    <dgm:cxn modelId="{2A75891B-153C-43FE-AF92-A80AFAFFC863}" type="presParOf" srcId="{FA44FD26-69CE-46AF-B9E8-54A8756E9BF5}" destId="{3D98BF83-F04A-40DE-B432-7E6EED9828CA}" srcOrd="3" destOrd="0" presId="urn:microsoft.com/office/officeart/2008/layout/LinedList"/>
    <dgm:cxn modelId="{F762461F-482B-4122-98CA-C18EAE12860A}" type="presParOf" srcId="{FA44FD26-69CE-46AF-B9E8-54A8756E9BF5}" destId="{21155D95-552D-4C37-B3C8-5470506DB6C1}" srcOrd="4" destOrd="0" presId="urn:microsoft.com/office/officeart/2008/layout/LinedList"/>
    <dgm:cxn modelId="{95558605-E7F9-4EF4-8818-CB60DE6BBE2B}" type="presParOf" srcId="{21155D95-552D-4C37-B3C8-5470506DB6C1}" destId="{67C38BC5-3C4F-4643-8FF6-F52A2E81D3D5}" srcOrd="0" destOrd="0" presId="urn:microsoft.com/office/officeart/2008/layout/LinedList"/>
    <dgm:cxn modelId="{FE899D6C-B506-4959-A951-C07C820F40C8}" type="presParOf" srcId="{21155D95-552D-4C37-B3C8-5470506DB6C1}" destId="{B5A9F86F-A7EC-47AB-A7EE-2679F1990CDF}" srcOrd="1" destOrd="0" presId="urn:microsoft.com/office/officeart/2008/layout/LinedList"/>
    <dgm:cxn modelId="{9ED381AB-4CA3-415A-AE10-DC6054C89CA8}" type="presParOf" srcId="{21155D95-552D-4C37-B3C8-5470506DB6C1}" destId="{2B29653A-FC8E-4B87-8B8C-D67C726CAAD4}" srcOrd="2" destOrd="0" presId="urn:microsoft.com/office/officeart/2008/layout/LinedList"/>
    <dgm:cxn modelId="{B7E804E8-504A-4B38-A176-3F7F38CD7F9E}" type="presParOf" srcId="{FA44FD26-69CE-46AF-B9E8-54A8756E9BF5}" destId="{E0CF839E-1975-4CC3-AE4B-AB478FABED93}" srcOrd="5" destOrd="0" presId="urn:microsoft.com/office/officeart/2008/layout/LinedList"/>
    <dgm:cxn modelId="{B1863F3A-CA1B-48BF-BA8B-251D3AB647B0}" type="presParOf" srcId="{FA44FD26-69CE-46AF-B9E8-54A8756E9BF5}" destId="{43218930-1512-4B4A-8F3F-A281A11CA6D4}" srcOrd="6" destOrd="0" presId="urn:microsoft.com/office/officeart/2008/layout/LinedList"/>
    <dgm:cxn modelId="{42D1CA42-4956-4AD1-8C87-6C1052CACC18}" type="presParOf" srcId="{FA44FD26-69CE-46AF-B9E8-54A8756E9BF5}" destId="{A6A4D197-046B-4A77-B153-2B9DAE9201F8}" srcOrd="7" destOrd="0" presId="urn:microsoft.com/office/officeart/2008/layout/LinedList"/>
    <dgm:cxn modelId="{26B35A25-A7C3-4341-8FE0-F2E18B2303FC}" type="presParOf" srcId="{A6A4D197-046B-4A77-B153-2B9DAE9201F8}" destId="{A3C60353-7226-4C65-A12D-84C983772115}" srcOrd="0" destOrd="0" presId="urn:microsoft.com/office/officeart/2008/layout/LinedList"/>
    <dgm:cxn modelId="{CE1BE4DA-576E-4D0A-888E-E1A0FB6354C3}" type="presParOf" srcId="{A6A4D197-046B-4A77-B153-2B9DAE9201F8}" destId="{435C59D4-15CD-48B2-923F-834BEB2BC6FE}" srcOrd="1" destOrd="0" presId="urn:microsoft.com/office/officeart/2008/layout/LinedList"/>
    <dgm:cxn modelId="{36703CB9-CAB1-46BB-8F91-1A48E23C4D10}" type="presParOf" srcId="{A6A4D197-046B-4A77-B153-2B9DAE9201F8}" destId="{3EDA7DA2-7E1C-4C59-906F-C359F21CCC16}" srcOrd="2" destOrd="0" presId="urn:microsoft.com/office/officeart/2008/layout/LinedList"/>
    <dgm:cxn modelId="{3D4102BB-6689-4F31-A02B-2EA6EC3A0647}" type="presParOf" srcId="{FA44FD26-69CE-46AF-B9E8-54A8756E9BF5}" destId="{518BDE98-7128-4C6B-9FD6-E427EC145320}" srcOrd="8" destOrd="0" presId="urn:microsoft.com/office/officeart/2008/layout/LinedList"/>
    <dgm:cxn modelId="{88A0AF0D-04DE-446E-BB1A-9BC30759CF9B}" type="presParOf" srcId="{FA44FD26-69CE-46AF-B9E8-54A8756E9BF5}" destId="{5E0EF35F-3912-44C6-A105-91B366AC632C}" srcOrd="9" destOrd="0" presId="urn:microsoft.com/office/officeart/2008/layout/LinedList"/>
    <dgm:cxn modelId="{90612B25-4478-4A03-9C58-BCA076381DDE}" type="presParOf" srcId="{FA44FD26-69CE-46AF-B9E8-54A8756E9BF5}" destId="{2C081013-93C2-4F71-AE05-AF3FFC345A7F}" srcOrd="10" destOrd="0" presId="urn:microsoft.com/office/officeart/2008/layout/LinedList"/>
    <dgm:cxn modelId="{F1722FF9-5A5C-46E0-A5B4-FAA49D290443}" type="presParOf" srcId="{2C081013-93C2-4F71-AE05-AF3FFC345A7F}" destId="{4B53730F-4DA9-4536-A716-E8B63FFAAF3E}" srcOrd="0" destOrd="0" presId="urn:microsoft.com/office/officeart/2008/layout/LinedList"/>
    <dgm:cxn modelId="{C5158407-8AD0-4D3B-95E5-E73FF82A364A}" type="presParOf" srcId="{2C081013-93C2-4F71-AE05-AF3FFC345A7F}" destId="{07426F94-070A-4D7B-81A4-C09D9F3FBDB7}" srcOrd="1" destOrd="0" presId="urn:microsoft.com/office/officeart/2008/layout/LinedList"/>
    <dgm:cxn modelId="{20A3842A-F891-4C01-8AB7-AF217DC8F457}" type="presParOf" srcId="{2C081013-93C2-4F71-AE05-AF3FFC345A7F}" destId="{7F6195A6-BB3E-43D1-8CBD-1839EC12A843}" srcOrd="2" destOrd="0" presId="urn:microsoft.com/office/officeart/2008/layout/LinedList"/>
    <dgm:cxn modelId="{382A4D6C-D9F0-4452-8984-1F7E7D716023}" type="presParOf" srcId="{FA44FD26-69CE-46AF-B9E8-54A8756E9BF5}" destId="{54BEB0F5-5BF1-4722-A53E-DCCF1B188FDC}" srcOrd="11" destOrd="0" presId="urn:microsoft.com/office/officeart/2008/layout/LinedList"/>
    <dgm:cxn modelId="{E2D20155-9973-4F79-AF18-249D732BE59C}" type="presParOf" srcId="{FA44FD26-69CE-46AF-B9E8-54A8756E9BF5}" destId="{877C12FA-5EFB-40BB-8B4D-041E98F6AF0D}" srcOrd="12" destOrd="0" presId="urn:microsoft.com/office/officeart/2008/layout/LinedList"/>
    <dgm:cxn modelId="{B9A319A9-1148-4AAE-B069-C24D9E014A1D}" type="presParOf" srcId="{FA44FD26-69CE-46AF-B9E8-54A8756E9BF5}" destId="{511D46DA-6662-47C9-8359-281267509C3E}" srcOrd="13" destOrd="0" presId="urn:microsoft.com/office/officeart/2008/layout/LinedList"/>
    <dgm:cxn modelId="{1E5AD48C-9C62-484F-849C-9FDA34FBC8C4}" type="presParOf" srcId="{511D46DA-6662-47C9-8359-281267509C3E}" destId="{FB50BB11-841F-475C-AF17-09B5F36454B7}" srcOrd="0" destOrd="0" presId="urn:microsoft.com/office/officeart/2008/layout/LinedList"/>
    <dgm:cxn modelId="{E76FDDED-8719-40EE-BB73-E92D148252CE}" type="presParOf" srcId="{511D46DA-6662-47C9-8359-281267509C3E}" destId="{08DE9746-DE1A-4DA0-9912-0804D84722D0}" srcOrd="1" destOrd="0" presId="urn:microsoft.com/office/officeart/2008/layout/LinedList"/>
    <dgm:cxn modelId="{38981041-653A-467D-BC5D-D79015D795EE}" type="presParOf" srcId="{511D46DA-6662-47C9-8359-281267509C3E}" destId="{01C795C5-384A-47B1-8DD3-E645AD153B00}" srcOrd="2" destOrd="0" presId="urn:microsoft.com/office/officeart/2008/layout/LinedList"/>
    <dgm:cxn modelId="{76C75209-5375-4323-B9EF-94096FF568F6}" type="presParOf" srcId="{FA44FD26-69CE-46AF-B9E8-54A8756E9BF5}" destId="{052FC0CB-63DD-48AE-8A6F-819048D9F3AE}" srcOrd="14" destOrd="0" presId="urn:microsoft.com/office/officeart/2008/layout/LinedList"/>
    <dgm:cxn modelId="{757CEED6-3060-4A01-B5EE-CAA6B90DD217}" type="presParOf" srcId="{FA44FD26-69CE-46AF-B9E8-54A8756E9BF5}" destId="{05647C0E-8A46-461F-AE5A-4F605E814AD6}" srcOrd="15" destOrd="0" presId="urn:microsoft.com/office/officeart/2008/layout/LinedList"/>
    <dgm:cxn modelId="{92A0C2DA-D5C5-42F4-A4A0-1B320E576926}" type="presParOf" srcId="{FA44FD26-69CE-46AF-B9E8-54A8756E9BF5}" destId="{5D1B95F2-BA4D-4966-84F4-E383FBC0C25E}" srcOrd="16" destOrd="0" presId="urn:microsoft.com/office/officeart/2008/layout/LinedList"/>
    <dgm:cxn modelId="{2EF0E650-EBA0-43F0-AA44-8747D9CB8FDD}" type="presParOf" srcId="{5D1B95F2-BA4D-4966-84F4-E383FBC0C25E}" destId="{765DD43C-B7B2-4BAE-842A-DE1BDDFED3A5}" srcOrd="0" destOrd="0" presId="urn:microsoft.com/office/officeart/2008/layout/LinedList"/>
    <dgm:cxn modelId="{65D054B8-7208-476A-AEE6-B154C7C756CF}" type="presParOf" srcId="{5D1B95F2-BA4D-4966-84F4-E383FBC0C25E}" destId="{CA6B0FD3-C66A-49F3-99AE-F570EBE9EBB6}" srcOrd="1" destOrd="0" presId="urn:microsoft.com/office/officeart/2008/layout/LinedList"/>
    <dgm:cxn modelId="{F969D3DA-8A5F-47F0-96D4-B642D9C4CC35}" type="presParOf" srcId="{5D1B95F2-BA4D-4966-84F4-E383FBC0C25E}" destId="{7ED35AE9-30FA-4DC0-9098-9A12141373A8}" srcOrd="2" destOrd="0" presId="urn:microsoft.com/office/officeart/2008/layout/LinedList"/>
    <dgm:cxn modelId="{3492EFA7-986E-46A9-A8DA-D286D141EE55}" type="presParOf" srcId="{FA44FD26-69CE-46AF-B9E8-54A8756E9BF5}" destId="{8201B4BE-DD9E-4D92-8E46-8B1C8F6FF5E7}" srcOrd="17" destOrd="0" presId="urn:microsoft.com/office/officeart/2008/layout/LinedList"/>
    <dgm:cxn modelId="{BE04BE57-1733-4871-A6DA-2F14F36AF61C}" type="presParOf" srcId="{FA44FD26-69CE-46AF-B9E8-54A8756E9BF5}" destId="{DEA8F395-743B-4707-9F7F-59DAB73951AA}" srcOrd="18" destOrd="0" presId="urn:microsoft.com/office/officeart/2008/layout/LinedList"/>
    <dgm:cxn modelId="{438BE88D-546E-4616-88E8-889EE310635A}" type="presParOf" srcId="{FA44FD26-69CE-46AF-B9E8-54A8756E9BF5}" destId="{2F045CF9-76AF-41E7-A650-83B9A4DD17AC}" srcOrd="19" destOrd="0" presId="urn:microsoft.com/office/officeart/2008/layout/LinedList"/>
    <dgm:cxn modelId="{96EBD78F-CEE9-43DA-A729-583F5AFF9AFB}" type="presParOf" srcId="{2F045CF9-76AF-41E7-A650-83B9A4DD17AC}" destId="{B85CB2F7-FDF1-44A0-90DE-1AEFCFCF3F6A}" srcOrd="0" destOrd="0" presId="urn:microsoft.com/office/officeart/2008/layout/LinedList"/>
    <dgm:cxn modelId="{9CDCE2F5-9C9D-43A3-B325-82799AD6F293}" type="presParOf" srcId="{2F045CF9-76AF-41E7-A650-83B9A4DD17AC}" destId="{66741CC1-6215-4D4B-B4B4-718B779BE08A}" srcOrd="1" destOrd="0" presId="urn:microsoft.com/office/officeart/2008/layout/LinedList"/>
    <dgm:cxn modelId="{14256ECC-6052-4939-9999-0A4DC5B75670}" type="presParOf" srcId="{2F045CF9-76AF-41E7-A650-83B9A4DD17AC}" destId="{113A5391-ED4C-4A86-A218-9A9846A18E63}" srcOrd="2" destOrd="0" presId="urn:microsoft.com/office/officeart/2008/layout/LinedList"/>
    <dgm:cxn modelId="{1283F0C8-2219-4756-8817-2E0BB4A83EAC}" type="presParOf" srcId="{FA44FD26-69CE-46AF-B9E8-54A8756E9BF5}" destId="{2CFEB0DA-2E8C-42D7-8C31-42035FA40E85}" srcOrd="20" destOrd="0" presId="urn:microsoft.com/office/officeart/2008/layout/LinedList"/>
    <dgm:cxn modelId="{566A2315-8BEC-42A5-A03F-C610BC7AC7ED}" type="presParOf" srcId="{FA44FD26-69CE-46AF-B9E8-54A8756E9BF5}" destId="{C5A749B7-1B50-4B0D-BCA3-FDE20174A2DB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15494-30D3-4559-A22A-802AE443E045}">
      <dsp:nvSpPr>
        <dsp:cNvPr id="0" name=""/>
        <dsp:cNvSpPr/>
      </dsp:nvSpPr>
      <dsp:spPr>
        <a:xfrm>
          <a:off x="0" y="0"/>
          <a:ext cx="82089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173781-80C5-4BDF-BCDB-141CD53F7A95}">
      <dsp:nvSpPr>
        <dsp:cNvPr id="0" name=""/>
        <dsp:cNvSpPr/>
      </dsp:nvSpPr>
      <dsp:spPr>
        <a:xfrm>
          <a:off x="0" y="2847"/>
          <a:ext cx="2195318" cy="5826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Для официального письма рекомендуется следующий состав реквизитов</a:t>
          </a:r>
          <a:endParaRPr lang="ru-RU" sz="3200" kern="1200" dirty="0"/>
        </a:p>
      </dsp:txBody>
      <dsp:txXfrm>
        <a:off x="0" y="2847"/>
        <a:ext cx="2195318" cy="5826952"/>
      </dsp:txXfrm>
    </dsp:sp>
    <dsp:sp modelId="{E6AD0F61-60EB-4115-B8C0-A89E44386217}">
      <dsp:nvSpPr>
        <dsp:cNvPr id="0" name=""/>
        <dsp:cNvSpPr/>
      </dsp:nvSpPr>
      <dsp:spPr>
        <a:xfrm>
          <a:off x="2307990" y="30446"/>
          <a:ext cx="5896507" cy="55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1) Государственный герб (для государственных предприятий);</a:t>
          </a:r>
          <a:endParaRPr lang="ru-RU" sz="1700" kern="1200" dirty="0"/>
        </a:p>
      </dsp:txBody>
      <dsp:txXfrm>
        <a:off x="2307990" y="30446"/>
        <a:ext cx="5896507" cy="551967"/>
      </dsp:txXfrm>
    </dsp:sp>
    <dsp:sp modelId="{85B5C891-B6FA-4007-96A4-F6D3A99CAB73}">
      <dsp:nvSpPr>
        <dsp:cNvPr id="0" name=""/>
        <dsp:cNvSpPr/>
      </dsp:nvSpPr>
      <dsp:spPr>
        <a:xfrm>
          <a:off x="2195318" y="582413"/>
          <a:ext cx="60091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ECF340-369C-4AD0-B784-D253B15D1BFA}">
      <dsp:nvSpPr>
        <dsp:cNvPr id="0" name=""/>
        <dsp:cNvSpPr/>
      </dsp:nvSpPr>
      <dsp:spPr>
        <a:xfrm>
          <a:off x="2307990" y="610011"/>
          <a:ext cx="5896507" cy="55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2) эмблема организации;</a:t>
          </a:r>
          <a:endParaRPr lang="ru-RU" sz="1700" kern="1200" dirty="0"/>
        </a:p>
      </dsp:txBody>
      <dsp:txXfrm>
        <a:off x="2307990" y="610011"/>
        <a:ext cx="5896507" cy="551967"/>
      </dsp:txXfrm>
    </dsp:sp>
    <dsp:sp modelId="{59A345BC-D376-49A3-895A-E684C97F9EA1}">
      <dsp:nvSpPr>
        <dsp:cNvPr id="0" name=""/>
        <dsp:cNvSpPr/>
      </dsp:nvSpPr>
      <dsp:spPr>
        <a:xfrm>
          <a:off x="2195318" y="1161978"/>
          <a:ext cx="60091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B7373-3D58-4C3B-B1E6-2653A3412E04}">
      <dsp:nvSpPr>
        <dsp:cNvPr id="0" name=""/>
        <dsp:cNvSpPr/>
      </dsp:nvSpPr>
      <dsp:spPr>
        <a:xfrm>
          <a:off x="2307990" y="1189577"/>
          <a:ext cx="5896507" cy="55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3) код предприятия по ОКПО, если он есть;</a:t>
          </a:r>
          <a:endParaRPr lang="ru-RU" sz="1700" kern="1200" dirty="0"/>
        </a:p>
      </dsp:txBody>
      <dsp:txXfrm>
        <a:off x="2307990" y="1189577"/>
        <a:ext cx="5896507" cy="551967"/>
      </dsp:txXfrm>
    </dsp:sp>
    <dsp:sp modelId="{3B9A0E38-3C16-466E-BC48-0564E491F637}">
      <dsp:nvSpPr>
        <dsp:cNvPr id="0" name=""/>
        <dsp:cNvSpPr/>
      </dsp:nvSpPr>
      <dsp:spPr>
        <a:xfrm>
          <a:off x="2195318" y="1741544"/>
          <a:ext cx="60091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092016-92A1-4FB6-AE1D-EB3A1EE75066}">
      <dsp:nvSpPr>
        <dsp:cNvPr id="0" name=""/>
        <dsp:cNvSpPr/>
      </dsp:nvSpPr>
      <dsp:spPr>
        <a:xfrm>
          <a:off x="2307990" y="1769142"/>
          <a:ext cx="5896507" cy="55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4) код документа по ОКУД, если он есть;</a:t>
          </a:r>
          <a:endParaRPr lang="ru-RU" sz="1700" kern="1200" dirty="0"/>
        </a:p>
      </dsp:txBody>
      <dsp:txXfrm>
        <a:off x="2307990" y="1769142"/>
        <a:ext cx="5896507" cy="551967"/>
      </dsp:txXfrm>
    </dsp:sp>
    <dsp:sp modelId="{B6317CA8-41EB-435C-B639-46CC9BBC88A7}">
      <dsp:nvSpPr>
        <dsp:cNvPr id="0" name=""/>
        <dsp:cNvSpPr/>
      </dsp:nvSpPr>
      <dsp:spPr>
        <a:xfrm>
          <a:off x="2195318" y="2321109"/>
          <a:ext cx="60091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FDD22-E014-497E-90EE-2AE00FA2024F}">
      <dsp:nvSpPr>
        <dsp:cNvPr id="0" name=""/>
        <dsp:cNvSpPr/>
      </dsp:nvSpPr>
      <dsp:spPr>
        <a:xfrm>
          <a:off x="2307990" y="2348708"/>
          <a:ext cx="5896507" cy="55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5) наименование организации (полное и сокращенное);</a:t>
          </a:r>
          <a:endParaRPr lang="ru-RU" sz="1700" kern="1200" dirty="0"/>
        </a:p>
      </dsp:txBody>
      <dsp:txXfrm>
        <a:off x="2307990" y="2348708"/>
        <a:ext cx="5896507" cy="551967"/>
      </dsp:txXfrm>
    </dsp:sp>
    <dsp:sp modelId="{9E7A3D73-56B1-4CD8-840D-185A11D690B9}">
      <dsp:nvSpPr>
        <dsp:cNvPr id="0" name=""/>
        <dsp:cNvSpPr/>
      </dsp:nvSpPr>
      <dsp:spPr>
        <a:xfrm>
          <a:off x="2195318" y="2900675"/>
          <a:ext cx="60091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AE3026-931F-4FBC-A981-616157514D88}">
      <dsp:nvSpPr>
        <dsp:cNvPr id="0" name=""/>
        <dsp:cNvSpPr/>
      </dsp:nvSpPr>
      <dsp:spPr>
        <a:xfrm>
          <a:off x="2307990" y="2928273"/>
          <a:ext cx="5896507" cy="55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6) почтовый и телеграфный адреса;</a:t>
          </a:r>
          <a:endParaRPr lang="ru-RU" sz="1700" kern="1200" dirty="0"/>
        </a:p>
      </dsp:txBody>
      <dsp:txXfrm>
        <a:off x="2307990" y="2928273"/>
        <a:ext cx="5896507" cy="551967"/>
      </dsp:txXfrm>
    </dsp:sp>
    <dsp:sp modelId="{B1CB9C28-7539-4EBA-B411-BD052CCFD103}">
      <dsp:nvSpPr>
        <dsp:cNvPr id="0" name=""/>
        <dsp:cNvSpPr/>
      </dsp:nvSpPr>
      <dsp:spPr>
        <a:xfrm>
          <a:off x="2195318" y="3480240"/>
          <a:ext cx="60091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A9928E-56E3-44A0-80E8-433BCD2CA193}">
      <dsp:nvSpPr>
        <dsp:cNvPr id="0" name=""/>
        <dsp:cNvSpPr/>
      </dsp:nvSpPr>
      <dsp:spPr>
        <a:xfrm>
          <a:off x="2307990" y="3507839"/>
          <a:ext cx="5896507" cy="55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7) номер телефона;</a:t>
          </a:r>
          <a:endParaRPr lang="ru-RU" sz="1700" kern="1200" dirty="0"/>
        </a:p>
      </dsp:txBody>
      <dsp:txXfrm>
        <a:off x="2307990" y="3507839"/>
        <a:ext cx="5896507" cy="551967"/>
      </dsp:txXfrm>
    </dsp:sp>
    <dsp:sp modelId="{F13D2B56-E143-4D00-A621-37E8DF8691FB}">
      <dsp:nvSpPr>
        <dsp:cNvPr id="0" name=""/>
        <dsp:cNvSpPr/>
      </dsp:nvSpPr>
      <dsp:spPr>
        <a:xfrm>
          <a:off x="2195318" y="4059806"/>
          <a:ext cx="60091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02D3A1-7B46-40BC-861F-895C2C11825F}">
      <dsp:nvSpPr>
        <dsp:cNvPr id="0" name=""/>
        <dsp:cNvSpPr/>
      </dsp:nvSpPr>
      <dsp:spPr>
        <a:xfrm>
          <a:off x="2307990" y="4087404"/>
          <a:ext cx="5896507" cy="55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8) номер факса;</a:t>
          </a:r>
          <a:endParaRPr lang="ru-RU" sz="1700" kern="1200" dirty="0"/>
        </a:p>
      </dsp:txBody>
      <dsp:txXfrm>
        <a:off x="2307990" y="4087404"/>
        <a:ext cx="5896507" cy="551967"/>
      </dsp:txXfrm>
    </dsp:sp>
    <dsp:sp modelId="{02591C2F-7249-403F-BF36-7ECF1A2455A5}">
      <dsp:nvSpPr>
        <dsp:cNvPr id="0" name=""/>
        <dsp:cNvSpPr/>
      </dsp:nvSpPr>
      <dsp:spPr>
        <a:xfrm>
          <a:off x="2195318" y="4639371"/>
          <a:ext cx="60091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458CA-7B07-4D46-A43B-B748DD263A53}">
      <dsp:nvSpPr>
        <dsp:cNvPr id="0" name=""/>
        <dsp:cNvSpPr/>
      </dsp:nvSpPr>
      <dsp:spPr>
        <a:xfrm>
          <a:off x="2307990" y="4666970"/>
          <a:ext cx="5896507" cy="55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9) номер счета в банке;</a:t>
          </a:r>
          <a:endParaRPr lang="ru-RU" sz="1700" kern="1200" dirty="0"/>
        </a:p>
      </dsp:txBody>
      <dsp:txXfrm>
        <a:off x="2307990" y="4666970"/>
        <a:ext cx="5896507" cy="551967"/>
      </dsp:txXfrm>
    </dsp:sp>
    <dsp:sp modelId="{292C16E8-D848-4B54-9FB6-6FF0A4751EF4}">
      <dsp:nvSpPr>
        <dsp:cNvPr id="0" name=""/>
        <dsp:cNvSpPr/>
      </dsp:nvSpPr>
      <dsp:spPr>
        <a:xfrm>
          <a:off x="2195318" y="5218937"/>
          <a:ext cx="60091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99FC1C-9D39-4879-9A40-8841D677E5DA}">
      <dsp:nvSpPr>
        <dsp:cNvPr id="0" name=""/>
        <dsp:cNvSpPr/>
      </dsp:nvSpPr>
      <dsp:spPr>
        <a:xfrm>
          <a:off x="2307990" y="5246535"/>
          <a:ext cx="5896507" cy="551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10) дата;</a:t>
          </a:r>
          <a:endParaRPr lang="ru-RU" sz="1700" kern="1200" dirty="0"/>
        </a:p>
      </dsp:txBody>
      <dsp:txXfrm>
        <a:off x="2307990" y="5246535"/>
        <a:ext cx="5896507" cy="551967"/>
      </dsp:txXfrm>
    </dsp:sp>
    <dsp:sp modelId="{8625D624-DE42-4FA0-B9E2-724841C102AD}">
      <dsp:nvSpPr>
        <dsp:cNvPr id="0" name=""/>
        <dsp:cNvSpPr/>
      </dsp:nvSpPr>
      <dsp:spPr>
        <a:xfrm>
          <a:off x="2195318" y="5798502"/>
          <a:ext cx="60091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D56A0-12DC-48BB-8563-A9908F5319FF}">
      <dsp:nvSpPr>
        <dsp:cNvPr id="0" name=""/>
        <dsp:cNvSpPr/>
      </dsp:nvSpPr>
      <dsp:spPr>
        <a:xfrm>
          <a:off x="0" y="2847"/>
          <a:ext cx="78488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16234F-DDBD-4DE1-BFA1-421B4DC765B0}">
      <dsp:nvSpPr>
        <dsp:cNvPr id="0" name=""/>
        <dsp:cNvSpPr/>
      </dsp:nvSpPr>
      <dsp:spPr>
        <a:xfrm>
          <a:off x="0" y="2847"/>
          <a:ext cx="2322298" cy="5826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Для официального письма рекомендуется следующий состав реквизитов</a:t>
          </a:r>
          <a:endParaRPr lang="ru-RU" sz="3200" kern="1200" dirty="0"/>
        </a:p>
      </dsp:txBody>
      <dsp:txXfrm>
        <a:off x="0" y="2847"/>
        <a:ext cx="2322298" cy="5826952"/>
      </dsp:txXfrm>
    </dsp:sp>
    <dsp:sp modelId="{613C281E-8316-46B3-B770-D1EB68F5B200}">
      <dsp:nvSpPr>
        <dsp:cNvPr id="0" name=""/>
        <dsp:cNvSpPr/>
      </dsp:nvSpPr>
      <dsp:spPr>
        <a:xfrm>
          <a:off x="2425775" y="42182"/>
          <a:ext cx="5415261" cy="78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11) индекс документа;</a:t>
          </a:r>
        </a:p>
        <a:p>
          <a:pPr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2425775" y="42182"/>
        <a:ext cx="5415261" cy="786695"/>
      </dsp:txXfrm>
    </dsp:sp>
    <dsp:sp modelId="{F046AEF1-D6A5-4E24-B30E-8D7135BC25C9}">
      <dsp:nvSpPr>
        <dsp:cNvPr id="0" name=""/>
        <dsp:cNvSpPr/>
      </dsp:nvSpPr>
      <dsp:spPr>
        <a:xfrm>
          <a:off x="2322298" y="828878"/>
          <a:ext cx="55187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A9F86F-A7EC-47AB-A7EE-2679F1990CDF}">
      <dsp:nvSpPr>
        <dsp:cNvPr id="0" name=""/>
        <dsp:cNvSpPr/>
      </dsp:nvSpPr>
      <dsp:spPr>
        <a:xfrm>
          <a:off x="2425775" y="868212"/>
          <a:ext cx="5415261" cy="78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12) ссылка на индекс и дату входящего документа;</a:t>
          </a:r>
        </a:p>
      </dsp:txBody>
      <dsp:txXfrm>
        <a:off x="2425775" y="868212"/>
        <a:ext cx="5415261" cy="786695"/>
      </dsp:txXfrm>
    </dsp:sp>
    <dsp:sp modelId="{E0CF839E-1975-4CC3-AE4B-AB478FABED93}">
      <dsp:nvSpPr>
        <dsp:cNvPr id="0" name=""/>
        <dsp:cNvSpPr/>
      </dsp:nvSpPr>
      <dsp:spPr>
        <a:xfrm>
          <a:off x="2322298" y="1654908"/>
          <a:ext cx="55187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C59D4-15CD-48B2-923F-834BEB2BC6FE}">
      <dsp:nvSpPr>
        <dsp:cNvPr id="0" name=""/>
        <dsp:cNvSpPr/>
      </dsp:nvSpPr>
      <dsp:spPr>
        <a:xfrm>
          <a:off x="2425775" y="1694243"/>
          <a:ext cx="5415261" cy="78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13) адресат;</a:t>
          </a:r>
          <a:endParaRPr lang="ru-RU" sz="2100" kern="1200" dirty="0" smtClean="0"/>
        </a:p>
        <a:p>
          <a:pPr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2425775" y="1694243"/>
        <a:ext cx="5415261" cy="786695"/>
      </dsp:txXfrm>
    </dsp:sp>
    <dsp:sp modelId="{518BDE98-7128-4C6B-9FD6-E427EC145320}">
      <dsp:nvSpPr>
        <dsp:cNvPr id="0" name=""/>
        <dsp:cNvSpPr/>
      </dsp:nvSpPr>
      <dsp:spPr>
        <a:xfrm>
          <a:off x="2322298" y="2480938"/>
          <a:ext cx="55187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426F94-070A-4D7B-81A4-C09D9F3FBDB7}">
      <dsp:nvSpPr>
        <dsp:cNvPr id="0" name=""/>
        <dsp:cNvSpPr/>
      </dsp:nvSpPr>
      <dsp:spPr>
        <a:xfrm>
          <a:off x="2425775" y="2520273"/>
          <a:ext cx="5415261" cy="78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14) заголовок к тексту;</a:t>
          </a:r>
        </a:p>
        <a:p>
          <a:pPr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2425775" y="2520273"/>
        <a:ext cx="5415261" cy="786695"/>
      </dsp:txXfrm>
    </dsp:sp>
    <dsp:sp modelId="{54BEB0F5-5BF1-4722-A53E-DCCF1B188FDC}">
      <dsp:nvSpPr>
        <dsp:cNvPr id="0" name=""/>
        <dsp:cNvSpPr/>
      </dsp:nvSpPr>
      <dsp:spPr>
        <a:xfrm>
          <a:off x="2322298" y="3306968"/>
          <a:ext cx="55187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DE9746-DE1A-4DA0-9912-0804D84722D0}">
      <dsp:nvSpPr>
        <dsp:cNvPr id="0" name=""/>
        <dsp:cNvSpPr/>
      </dsp:nvSpPr>
      <dsp:spPr>
        <a:xfrm>
          <a:off x="2425775" y="3346303"/>
          <a:ext cx="5415261" cy="78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15) текст;</a:t>
          </a:r>
        </a:p>
        <a:p>
          <a:pPr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2425775" y="3346303"/>
        <a:ext cx="5415261" cy="786695"/>
      </dsp:txXfrm>
    </dsp:sp>
    <dsp:sp modelId="{052FC0CB-63DD-48AE-8A6F-819048D9F3AE}">
      <dsp:nvSpPr>
        <dsp:cNvPr id="0" name=""/>
        <dsp:cNvSpPr/>
      </dsp:nvSpPr>
      <dsp:spPr>
        <a:xfrm>
          <a:off x="2322298" y="4132998"/>
          <a:ext cx="55187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B0FD3-C66A-49F3-99AE-F570EBE9EBB6}">
      <dsp:nvSpPr>
        <dsp:cNvPr id="0" name=""/>
        <dsp:cNvSpPr/>
      </dsp:nvSpPr>
      <dsp:spPr>
        <a:xfrm>
          <a:off x="2425775" y="4172333"/>
          <a:ext cx="5415261" cy="78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16) подпись;</a:t>
          </a:r>
        </a:p>
        <a:p>
          <a:pPr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2425775" y="4172333"/>
        <a:ext cx="5415261" cy="786695"/>
      </dsp:txXfrm>
    </dsp:sp>
    <dsp:sp modelId="{8201B4BE-DD9E-4D92-8E46-8B1C8F6FF5E7}">
      <dsp:nvSpPr>
        <dsp:cNvPr id="0" name=""/>
        <dsp:cNvSpPr/>
      </dsp:nvSpPr>
      <dsp:spPr>
        <a:xfrm>
          <a:off x="2322298" y="4959029"/>
          <a:ext cx="55187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741CC1-6215-4D4B-B4B4-718B779BE08A}">
      <dsp:nvSpPr>
        <dsp:cNvPr id="0" name=""/>
        <dsp:cNvSpPr/>
      </dsp:nvSpPr>
      <dsp:spPr>
        <a:xfrm>
          <a:off x="2425775" y="4998363"/>
          <a:ext cx="5415261" cy="786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17) фамилия и телефон исполнителя.</a:t>
          </a:r>
        </a:p>
        <a:p>
          <a:pPr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2425775" y="4998363"/>
        <a:ext cx="5415261" cy="786695"/>
      </dsp:txXfrm>
    </dsp:sp>
    <dsp:sp modelId="{2CFEB0DA-2E8C-42D7-8C31-42035FA40E85}">
      <dsp:nvSpPr>
        <dsp:cNvPr id="0" name=""/>
        <dsp:cNvSpPr/>
      </dsp:nvSpPr>
      <dsp:spPr>
        <a:xfrm>
          <a:off x="2322298" y="5785059"/>
          <a:ext cx="55187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3B03-59C2-416C-8B11-97A3D570AD79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ADF76-1C3B-4857-80AD-96FFA4BB2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36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60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67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61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63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94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01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22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79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4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89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09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A87D6-FA3E-415B-9E3A-ABABA53E0934}" type="datetimeFigureOut">
              <a:rPr lang="ru-RU" smtClean="0"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0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ru-RU" dirty="0"/>
              <a:t>Деловая переписка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280920" cy="324036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Современное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деловое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письмо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 оформления делового письма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Электронные письма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Международные письма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писем</a:t>
            </a:r>
          </a:p>
          <a:p>
            <a:pPr marL="514350" indent="-514350">
              <a:buAutoNum type="arabicPeriod"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345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3" y="41156"/>
            <a:ext cx="9036497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Основной реквизит делового письма 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текст.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Максимальная длина стандартной строки официального письма равна 64 печатным знакам, что составляет около 17 см.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Отметка о наличии приложения делается, если к письму приложены какие-либо документы. В левом нижнем углу письма сразу от поля ставится слово «Приложение», затем помещаются названия прилагаемых документов в цифровой последовательности с указанием количества экземпляров и листов. Каждое название располагается на отдельной строке. Под словом «Приложение» никакая запись не производится. </a:t>
            </a: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Приложения: 1. Копия контракта с фирмой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Келлер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на 3 л. в 1 экз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95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781" y="404664"/>
            <a:ext cx="878497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Реквизит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«подпись»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помещается слева под текстом письма сразу от поля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Подписание документа является одним из способов удостоверения его. Официальное письмо без подписи не имеет юридической силы.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25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Электронные 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письма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7168" y="1772816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Получение писем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Проверять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почту следует не менее 2 раз в день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Настройте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автоматическую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доставку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Оценить письмо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Самый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простой и эффективный способ двигать дела и не собирать завалы почты - сразу отвечать на письма.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439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59"/>
            <a:ext cx="88924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Написание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ответа 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Начните с приветствия, это вежливо. </a:t>
            </a:r>
          </a:p>
          <a:p>
            <a:pPr marL="514350" indent="-514350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Говорите с человеком на одном языке. Это не только касается языка русский/английский, но и формы текста. Неформальный ответ на формальное письмо - неуважение к респонденту и демонстрация собственной низкой культуры.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Деловое письмо должно быть точным, конкретным и лаконичным.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Точность - указывайте точные данные, на которые вы ссылаетесь (например, дату встречи, пункт повестки встречи, дату и тему другого письма или имя файла). </a:t>
            </a:r>
          </a:p>
        </p:txBody>
      </p:sp>
    </p:spTree>
    <p:extLst>
      <p:ext uri="{BB962C8B-B14F-4D97-AF65-F5344CB8AC3E}">
        <p14:creationId xmlns:p14="http://schemas.microsoft.com/office/powerpoint/2010/main" val="2182585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Конкретность - из письма должно быть точно понятно, ЧТО ИМЕННО требуется от получателя.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Лаконичность. Лаконичный деловой текст - это не сухость, а экономия времени и точность мысли.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Если письмо содержит несколько вопросов, тем или задач, структурируйте их и отделяйте. Сплошной «поток мысли» сложно читать и можно пропустить, собственно, основной вопрос письма.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 Как можно точнее отвечайте на просьбы, изложенные в письме.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298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02359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 Текст не должен содержать ошибок!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10. Никогда не отправляйте письмо, не прочитав то, что Вы написали! Проверьте, все ли необходимые адресаты указаны, правильно ли они расставлены в полях «Кому» и «Копия».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11. Цитируйте текст оригинального письма.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12. При полном цитировании (если ваш ответ на все письмо в целом) пишите текст ответа в НАЧАЛЕ письма, а не в конце!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13. Если Ваши ответы по пунктам, отделите цитату пустыми строками сверху и снизу.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348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Вложения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Не вкладывайте в письма файлы форматов EXE, PIF, BAT, COM, CMD, SCR - многие почтовые клиенты или сервера намертво блокируют такие вложения, и адресат их никогда не прочтет.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Нормальным считается высылать без предупреждения вложения до 2-3 мегабайт. Если Вы хотите выслать вложение большего размера, уточните у корреспондента, пройдет ли такой файл через его сервер или поместится ли в почтовый ящик.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Воздержитесь от вложений сомнительного содержания.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262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-17837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Электронная подпись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Ее наличие - полезно (есть ваша контактная информация) и это хороший тон, демонстрирующий ваш профессионализм.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Подпись не должна превышать 5-6 строк. Она должна включать в себя минимум Вашу фамилию и имя. Кроме этого желательно указать номер Вашего телефона, адрес электронной почты, название и физический адрес компании, а также адрес ее сайта.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Имейте два варианта электронной подписи: для инициативных (собственных) писем с полной подписью и для ответов. Для ответов достаточно просто: С уважением, Фамилия Имя.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327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Международные письма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24744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Типичное международное деловое письмо состоит из шести частей.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Заголовок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Дата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Внутренний адрес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Обращение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 Основной текст письма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6.Заключительная формула вежливости</a:t>
            </a:r>
          </a:p>
        </p:txBody>
      </p:sp>
    </p:spTree>
    <p:extLst>
      <p:ext uri="{BB962C8B-B14F-4D97-AF65-F5344CB8AC3E}">
        <p14:creationId xmlns:p14="http://schemas.microsoft.com/office/powerpoint/2010/main" val="3147387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643" y="188640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5. Виды писем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Уведомление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Предложение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Рекламация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Ответ на рекламацию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Напоминание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Отказ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Рекламное письмо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Индивидуальное письмо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Стандартное письмо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079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922017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1. Современное деловое письмо</a:t>
            </a:r>
          </a:p>
          <a:p>
            <a:pPr algn="just"/>
            <a:endParaRPr lang="ru-RU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Официальное письмо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один из важнейших каналов связи предприятия, организации, учреждения с внешним миром. 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Через письма ведутся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переговоры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выясняются отношения между предприятиями, излагаются претензии, письмо сопровождают материальные ценности в пути и т.д. 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Несмотря на наличие современных форм связи: телефона, телеграфа, факса, электронной почты и т.п., - объем переписки даже на небольшом предприятии весьма велик.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36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Унификация затрагивает все уровни и аспекты языка: его словарный состав, морфологию, синтаксис, графику, пунктуацию и стиль. 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Поскольку деловые письма отражают в основном не индивидуальные, а групповые интересы - интересы государственных учреждений, фирм, компаний, практически во всех странах письма сегодня составляются чаще всего от имени коллективного субъекта. 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59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Правила 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оформления делового письма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052736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Официальные письма пишутся на специальных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бланках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соответствующих стандарту. Для таких бланков установлен комплекс обязательных элементов (реквизитов), которые должны располагаться в определенном порядке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инна\Desktop\img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996952"/>
            <a:ext cx="252028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инна\Desktop\img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31586"/>
            <a:ext cx="4602088" cy="330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04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39968942"/>
              </p:ext>
            </p:extLst>
          </p:nvPr>
        </p:nvGraphicFramePr>
        <p:xfrm>
          <a:off x="467544" y="548680"/>
          <a:ext cx="820891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1729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208046687"/>
              </p:ext>
            </p:extLst>
          </p:nvPr>
        </p:nvGraphicFramePr>
        <p:xfrm>
          <a:off x="611560" y="548680"/>
          <a:ext cx="784887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6922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49679"/>
            <a:ext cx="84969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Официальное письмо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является единственным документом, на котором не ставится название его вида. Все остальные документы имеют названия, например «Приказ», «Акт», «Решение», «Докладная записка» и т.д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Обязательным реквизитом письма является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которая проставляется в левом верхнем углу.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инна\Desktop\ztdna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501008"/>
            <a:ext cx="4203926" cy="317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 стрелкой 3"/>
          <p:cNvCxnSpPr/>
          <p:nvPr/>
        </p:nvCxnSpPr>
        <p:spPr>
          <a:xfrm flipV="1">
            <a:off x="3275856" y="4725144"/>
            <a:ext cx="122413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658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78497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Адресат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наименование и адрес получателя письма (наименование и адрес организации, структурной части организации, фирмы или фамилия и адрес лица, которому направляется письмо, - указывается на верхней правой стороне бланка письма. Это внутренний адрес письма. В адресате название организации-получателя пишется в именительном падеже.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664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034" y="620688"/>
            <a:ext cx="8784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Заголовок к тексту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должен отражать основной вопрос, затронутый в письме, и быть кратким и емким, сформулированным в одной фразе.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Заголовок помещается перед текстом письма. Содержание письма выражается в нем формой предложного падежа с предлогом «о» («об»).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Кавычками заголовок не выделяется, пишется с прописной буквы и начинается сразу от левого поля листа. Заголовок не должен превышать двух строк.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4281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1147</Words>
  <Application>Microsoft Office PowerPoint</Application>
  <PresentationFormat>Экран (4:3)</PresentationFormat>
  <Paragraphs>118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Деловая переписка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Деловая переписка</dc:title>
  <dc:creator>Menedgment</dc:creator>
  <cp:lastModifiedBy>инна</cp:lastModifiedBy>
  <cp:revision>16</cp:revision>
  <cp:lastPrinted>2012-03-12T07:14:40Z</cp:lastPrinted>
  <dcterms:created xsi:type="dcterms:W3CDTF">2012-03-12T05:24:44Z</dcterms:created>
  <dcterms:modified xsi:type="dcterms:W3CDTF">2021-10-14T03:43:30Z</dcterms:modified>
</cp:coreProperties>
</file>